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2"/>
  </p:notesMasterIdLst>
  <p:sldIdLst>
    <p:sldId id="256" r:id="rId2"/>
    <p:sldId id="257" r:id="rId3"/>
    <p:sldId id="261" r:id="rId4"/>
    <p:sldId id="262" r:id="rId5"/>
    <p:sldId id="263" r:id="rId6"/>
    <p:sldId id="260" r:id="rId7"/>
    <p:sldId id="258" r:id="rId8"/>
    <p:sldId id="259" r:id="rId9"/>
    <p:sldId id="266" r:id="rId10"/>
    <p:sldId id="267" r:id="rId11"/>
    <p:sldId id="264" r:id="rId12"/>
    <p:sldId id="265" r:id="rId13"/>
    <p:sldId id="268" r:id="rId14"/>
    <p:sldId id="275" r:id="rId15"/>
    <p:sldId id="270" r:id="rId16"/>
    <p:sldId id="276" r:id="rId17"/>
    <p:sldId id="271" r:id="rId18"/>
    <p:sldId id="274" r:id="rId19"/>
    <p:sldId id="272" r:id="rId20"/>
    <p:sldId id="273" r:id="rId21"/>
  </p:sldIdLst>
  <p:sldSz cx="12192000" cy="6858000"/>
  <p:notesSz cx="6858000" cy="9144000"/>
  <p:defaultText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3F2F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0" d="100"/>
          <a:sy n="90" d="100"/>
        </p:scale>
        <p:origin x="37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diagrams/_rels/data1.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svg"/><Relationship Id="rId1" Type="http://schemas.openxmlformats.org/officeDocument/2006/relationships/image" Target="../media/image16.png"/><Relationship Id="rId6" Type="http://schemas.openxmlformats.org/officeDocument/2006/relationships/image" Target="../media/image21.svg"/><Relationship Id="rId5" Type="http://schemas.openxmlformats.org/officeDocument/2006/relationships/image" Target="../media/image20.png"/><Relationship Id="rId10" Type="http://schemas.openxmlformats.org/officeDocument/2006/relationships/image" Target="../media/image25.svg"/><Relationship Id="rId4" Type="http://schemas.openxmlformats.org/officeDocument/2006/relationships/image" Target="../media/image19.svg"/><Relationship Id="rId9" Type="http://schemas.openxmlformats.org/officeDocument/2006/relationships/image" Target="../media/image24.png"/></Relationships>
</file>

<file path=ppt/diagrams/_rels/drawing1.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svg"/><Relationship Id="rId1" Type="http://schemas.openxmlformats.org/officeDocument/2006/relationships/image" Target="../media/image16.png"/><Relationship Id="rId6" Type="http://schemas.openxmlformats.org/officeDocument/2006/relationships/image" Target="../media/image21.svg"/><Relationship Id="rId5" Type="http://schemas.openxmlformats.org/officeDocument/2006/relationships/image" Target="../media/image20.png"/><Relationship Id="rId10" Type="http://schemas.openxmlformats.org/officeDocument/2006/relationships/image" Target="../media/image25.svg"/><Relationship Id="rId4" Type="http://schemas.openxmlformats.org/officeDocument/2006/relationships/image" Target="../media/image19.svg"/><Relationship Id="rId9" Type="http://schemas.openxmlformats.org/officeDocument/2006/relationships/image" Target="../media/image24.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DDA5674-D316-4C6A-81C3-E5709E1165F1}"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22163818-534A-4C3E-98D7-6EC060F88FE6}">
      <dgm:prSet/>
      <dgm:spPr/>
      <dgm:t>
        <a:bodyPr/>
        <a:lstStyle/>
        <a:p>
          <a:pPr>
            <a:lnSpc>
              <a:spcPct val="100000"/>
            </a:lnSpc>
          </a:pPr>
          <a:r>
            <a:rPr lang="en-GB" dirty="0"/>
            <a:t>Limited hardware programming experience</a:t>
          </a:r>
          <a:endParaRPr lang="en-US" dirty="0"/>
        </a:p>
      </dgm:t>
    </dgm:pt>
    <dgm:pt modelId="{3830BF09-1BE8-4824-A359-A62D369FE336}" type="parTrans" cxnId="{0F40CD2C-F8B7-4C18-8F79-F2B096BADC46}">
      <dgm:prSet/>
      <dgm:spPr/>
      <dgm:t>
        <a:bodyPr/>
        <a:lstStyle/>
        <a:p>
          <a:endParaRPr lang="en-US"/>
        </a:p>
      </dgm:t>
    </dgm:pt>
    <dgm:pt modelId="{68E47043-E565-4DD4-99CA-70EC58074C3B}" type="sibTrans" cxnId="{0F40CD2C-F8B7-4C18-8F79-F2B096BADC46}">
      <dgm:prSet/>
      <dgm:spPr/>
      <dgm:t>
        <a:bodyPr/>
        <a:lstStyle/>
        <a:p>
          <a:endParaRPr lang="en-US"/>
        </a:p>
      </dgm:t>
    </dgm:pt>
    <dgm:pt modelId="{22F17CA7-AB5B-4546-85E2-EAB9CD75E5FF}">
      <dgm:prSet/>
      <dgm:spPr/>
      <dgm:t>
        <a:bodyPr/>
        <a:lstStyle/>
        <a:p>
          <a:pPr>
            <a:lnSpc>
              <a:spcPct val="100000"/>
            </a:lnSpc>
          </a:pPr>
          <a:r>
            <a:rPr lang="en-GB"/>
            <a:t>Low experience programming MCUs</a:t>
          </a:r>
          <a:endParaRPr lang="en-US"/>
        </a:p>
      </dgm:t>
    </dgm:pt>
    <dgm:pt modelId="{86DDFD8D-A465-4BCD-B82E-C5BE713D9097}" type="parTrans" cxnId="{C9409365-1EB5-435C-9AE8-89E2143FC7A7}">
      <dgm:prSet/>
      <dgm:spPr/>
      <dgm:t>
        <a:bodyPr/>
        <a:lstStyle/>
        <a:p>
          <a:endParaRPr lang="en-US"/>
        </a:p>
      </dgm:t>
    </dgm:pt>
    <dgm:pt modelId="{5FF4AB4F-27FD-4C47-96AC-255AE407578B}" type="sibTrans" cxnId="{C9409365-1EB5-435C-9AE8-89E2143FC7A7}">
      <dgm:prSet/>
      <dgm:spPr/>
      <dgm:t>
        <a:bodyPr/>
        <a:lstStyle/>
        <a:p>
          <a:endParaRPr lang="en-US"/>
        </a:p>
      </dgm:t>
    </dgm:pt>
    <dgm:pt modelId="{6E019B62-EFF6-4831-B262-3EC8D0B425FE}">
      <dgm:prSet/>
      <dgm:spPr/>
      <dgm:t>
        <a:bodyPr/>
        <a:lstStyle/>
        <a:p>
          <a:pPr>
            <a:lnSpc>
              <a:spcPct val="100000"/>
            </a:lnSpc>
          </a:pPr>
          <a:r>
            <a:rPr lang="en-GB"/>
            <a:t>New to IoT technology and platforms</a:t>
          </a:r>
          <a:endParaRPr lang="en-US" dirty="0"/>
        </a:p>
      </dgm:t>
    </dgm:pt>
    <dgm:pt modelId="{3520F0CA-5505-4A8A-85F9-AAC1FBD97AB8}" type="parTrans" cxnId="{F514195D-A792-45D3-AE6E-2FB8C92672DF}">
      <dgm:prSet/>
      <dgm:spPr/>
      <dgm:t>
        <a:bodyPr/>
        <a:lstStyle/>
        <a:p>
          <a:endParaRPr lang="en-US"/>
        </a:p>
      </dgm:t>
    </dgm:pt>
    <dgm:pt modelId="{19C3DEFE-9A0B-47FA-8714-9F3A1147EEB2}" type="sibTrans" cxnId="{F514195D-A792-45D3-AE6E-2FB8C92672DF}">
      <dgm:prSet/>
      <dgm:spPr/>
      <dgm:t>
        <a:bodyPr/>
        <a:lstStyle/>
        <a:p>
          <a:endParaRPr lang="en-US"/>
        </a:p>
      </dgm:t>
    </dgm:pt>
    <dgm:pt modelId="{45F3ED34-715E-40B5-A721-D8C7CC64DEBE}">
      <dgm:prSet/>
      <dgm:spPr/>
      <dgm:t>
        <a:bodyPr/>
        <a:lstStyle/>
        <a:p>
          <a:pPr>
            <a:lnSpc>
              <a:spcPct val="100000"/>
            </a:lnSpc>
          </a:pPr>
          <a:r>
            <a:rPr lang="en-GB"/>
            <a:t>New to alternative network protocols (other than HTTP)</a:t>
          </a:r>
          <a:endParaRPr lang="en-US" dirty="0"/>
        </a:p>
      </dgm:t>
    </dgm:pt>
    <dgm:pt modelId="{6C991EE0-4BF8-4127-9966-1ABD20922E0C}" type="parTrans" cxnId="{107D4739-2356-475D-92FD-E9F609BC0848}">
      <dgm:prSet/>
      <dgm:spPr/>
      <dgm:t>
        <a:bodyPr/>
        <a:lstStyle/>
        <a:p>
          <a:endParaRPr lang="en-US"/>
        </a:p>
      </dgm:t>
    </dgm:pt>
    <dgm:pt modelId="{669079E6-BCB0-4542-B52F-E82066A735DB}" type="sibTrans" cxnId="{107D4739-2356-475D-92FD-E9F609BC0848}">
      <dgm:prSet/>
      <dgm:spPr/>
      <dgm:t>
        <a:bodyPr/>
        <a:lstStyle/>
        <a:p>
          <a:endParaRPr lang="en-US"/>
        </a:p>
      </dgm:t>
    </dgm:pt>
    <dgm:pt modelId="{1D790081-AF18-4C4A-B783-46918EC03124}">
      <dgm:prSet/>
      <dgm:spPr/>
      <dgm:t>
        <a:bodyPr/>
        <a:lstStyle/>
        <a:p>
          <a:pPr>
            <a:lnSpc>
              <a:spcPct val="100000"/>
            </a:lnSpc>
          </a:pPr>
          <a:r>
            <a:rPr lang="en-GB"/>
            <a:t>Hardware has to be possible to acquire in timely manner</a:t>
          </a:r>
          <a:endParaRPr lang="en-US" dirty="0"/>
        </a:p>
      </dgm:t>
    </dgm:pt>
    <dgm:pt modelId="{B7CCF3A1-D87C-45D2-86D4-52840FE7F8EB}" type="parTrans" cxnId="{7B07C0BA-5F2B-41ED-B33A-1ABD153E1542}">
      <dgm:prSet/>
      <dgm:spPr/>
      <dgm:t>
        <a:bodyPr/>
        <a:lstStyle/>
        <a:p>
          <a:endParaRPr lang="en-US"/>
        </a:p>
      </dgm:t>
    </dgm:pt>
    <dgm:pt modelId="{7E7B6DB6-0B73-4872-A153-C1825E08165A}" type="sibTrans" cxnId="{7B07C0BA-5F2B-41ED-B33A-1ABD153E1542}">
      <dgm:prSet/>
      <dgm:spPr/>
      <dgm:t>
        <a:bodyPr/>
        <a:lstStyle/>
        <a:p>
          <a:endParaRPr lang="en-US"/>
        </a:p>
      </dgm:t>
    </dgm:pt>
    <dgm:pt modelId="{D4518EFB-5FD0-4C99-97A8-9B8A4104C9D2}" type="pres">
      <dgm:prSet presAssocID="{FDDA5674-D316-4C6A-81C3-E5709E1165F1}" presName="root" presStyleCnt="0">
        <dgm:presLayoutVars>
          <dgm:dir/>
          <dgm:resizeHandles val="exact"/>
        </dgm:presLayoutVars>
      </dgm:prSet>
      <dgm:spPr/>
    </dgm:pt>
    <dgm:pt modelId="{9061CEFB-E252-4A94-A44B-9E8DD896C12D}" type="pres">
      <dgm:prSet presAssocID="{22163818-534A-4C3E-98D7-6EC060F88FE6}" presName="compNode" presStyleCnt="0"/>
      <dgm:spPr/>
    </dgm:pt>
    <dgm:pt modelId="{E23713E3-6FF4-4F26-B509-1378193C3CB5}" type="pres">
      <dgm:prSet presAssocID="{22163818-534A-4C3E-98D7-6EC060F88FE6}"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Computador"/>
        </a:ext>
      </dgm:extLst>
    </dgm:pt>
    <dgm:pt modelId="{915E2C78-4D33-4ACE-994E-A906AC273F47}" type="pres">
      <dgm:prSet presAssocID="{22163818-534A-4C3E-98D7-6EC060F88FE6}" presName="spaceRect" presStyleCnt="0"/>
      <dgm:spPr/>
    </dgm:pt>
    <dgm:pt modelId="{363BE2F7-7A13-4066-8A90-E6A86B367304}" type="pres">
      <dgm:prSet presAssocID="{22163818-534A-4C3E-98D7-6EC060F88FE6}" presName="textRect" presStyleLbl="revTx" presStyleIdx="0" presStyleCnt="5">
        <dgm:presLayoutVars>
          <dgm:chMax val="1"/>
          <dgm:chPref val="1"/>
        </dgm:presLayoutVars>
      </dgm:prSet>
      <dgm:spPr/>
    </dgm:pt>
    <dgm:pt modelId="{87AA48FD-5E0D-470C-9DBD-3ED7E6C0E983}" type="pres">
      <dgm:prSet presAssocID="{68E47043-E565-4DD4-99CA-70EC58074C3B}" presName="sibTrans" presStyleCnt="0"/>
      <dgm:spPr/>
    </dgm:pt>
    <dgm:pt modelId="{4F57FC5A-9E1E-4A04-9E82-9D9FFBFD4134}" type="pres">
      <dgm:prSet presAssocID="{22F17CA7-AB5B-4546-85E2-EAB9CD75E5FF}" presName="compNode" presStyleCnt="0"/>
      <dgm:spPr/>
    </dgm:pt>
    <dgm:pt modelId="{535BD5A8-FF15-431B-9463-5E93922F2E36}" type="pres">
      <dgm:prSet presAssocID="{22F17CA7-AB5B-4546-85E2-EAB9CD75E5FF}"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Sad Face with No Fill"/>
        </a:ext>
      </dgm:extLst>
    </dgm:pt>
    <dgm:pt modelId="{6399FB3F-E133-4F86-91C8-C937B7816D45}" type="pres">
      <dgm:prSet presAssocID="{22F17CA7-AB5B-4546-85E2-EAB9CD75E5FF}" presName="spaceRect" presStyleCnt="0"/>
      <dgm:spPr/>
    </dgm:pt>
    <dgm:pt modelId="{67CCF819-F78D-4E1F-9122-083DFDB307EC}" type="pres">
      <dgm:prSet presAssocID="{22F17CA7-AB5B-4546-85E2-EAB9CD75E5FF}" presName="textRect" presStyleLbl="revTx" presStyleIdx="1" presStyleCnt="5">
        <dgm:presLayoutVars>
          <dgm:chMax val="1"/>
          <dgm:chPref val="1"/>
        </dgm:presLayoutVars>
      </dgm:prSet>
      <dgm:spPr/>
    </dgm:pt>
    <dgm:pt modelId="{331D4536-C5B5-45DC-B7E2-3AAB91B68A37}" type="pres">
      <dgm:prSet presAssocID="{5FF4AB4F-27FD-4C47-96AC-255AE407578B}" presName="sibTrans" presStyleCnt="0"/>
      <dgm:spPr/>
    </dgm:pt>
    <dgm:pt modelId="{82046D06-FAAB-475C-BC91-62143E84B95D}" type="pres">
      <dgm:prSet presAssocID="{6E019B62-EFF6-4831-B262-3EC8D0B425FE}" presName="compNode" presStyleCnt="0"/>
      <dgm:spPr/>
    </dgm:pt>
    <dgm:pt modelId="{8AE01000-E953-4078-A875-CE512B92E91E}" type="pres">
      <dgm:prSet presAssocID="{6E019B62-EFF6-4831-B262-3EC8D0B425FE}"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Wireless router"/>
        </a:ext>
      </dgm:extLst>
    </dgm:pt>
    <dgm:pt modelId="{E343010F-DE4E-4F50-9C51-AE7D8363C41E}" type="pres">
      <dgm:prSet presAssocID="{6E019B62-EFF6-4831-B262-3EC8D0B425FE}" presName="spaceRect" presStyleCnt="0"/>
      <dgm:spPr/>
    </dgm:pt>
    <dgm:pt modelId="{23FE57E7-F5DF-4F3C-8730-E65E79FA4821}" type="pres">
      <dgm:prSet presAssocID="{6E019B62-EFF6-4831-B262-3EC8D0B425FE}" presName="textRect" presStyleLbl="revTx" presStyleIdx="2" presStyleCnt="5">
        <dgm:presLayoutVars>
          <dgm:chMax val="1"/>
          <dgm:chPref val="1"/>
        </dgm:presLayoutVars>
      </dgm:prSet>
      <dgm:spPr/>
    </dgm:pt>
    <dgm:pt modelId="{69C9160F-3181-4D9D-B0FC-3483A1E55DF2}" type="pres">
      <dgm:prSet presAssocID="{19C3DEFE-9A0B-47FA-8714-9F3A1147EEB2}" presName="sibTrans" presStyleCnt="0"/>
      <dgm:spPr/>
    </dgm:pt>
    <dgm:pt modelId="{8B28CDA5-FA72-4D52-8485-6C37066F7C09}" type="pres">
      <dgm:prSet presAssocID="{45F3ED34-715E-40B5-A721-D8C7CC64DEBE}" presName="compNode" presStyleCnt="0"/>
      <dgm:spPr/>
    </dgm:pt>
    <dgm:pt modelId="{2912DC9E-478C-4827-A166-5FF263D86E3D}" type="pres">
      <dgm:prSet presAssocID="{45F3ED34-715E-40B5-A721-D8C7CC64DEBE}"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Programador"/>
        </a:ext>
      </dgm:extLst>
    </dgm:pt>
    <dgm:pt modelId="{BCC1C294-32F8-4D56-A3A3-95BB8CB5100B}" type="pres">
      <dgm:prSet presAssocID="{45F3ED34-715E-40B5-A721-D8C7CC64DEBE}" presName="spaceRect" presStyleCnt="0"/>
      <dgm:spPr/>
    </dgm:pt>
    <dgm:pt modelId="{F497753A-9844-46E8-957C-864E709C5077}" type="pres">
      <dgm:prSet presAssocID="{45F3ED34-715E-40B5-A721-D8C7CC64DEBE}" presName="textRect" presStyleLbl="revTx" presStyleIdx="3" presStyleCnt="5">
        <dgm:presLayoutVars>
          <dgm:chMax val="1"/>
          <dgm:chPref val="1"/>
        </dgm:presLayoutVars>
      </dgm:prSet>
      <dgm:spPr/>
    </dgm:pt>
    <dgm:pt modelId="{27BEFDA3-53B3-40F3-B1F4-B45AEC093BA9}" type="pres">
      <dgm:prSet presAssocID="{669079E6-BCB0-4542-B52F-E82066A735DB}" presName="sibTrans" presStyleCnt="0"/>
      <dgm:spPr/>
    </dgm:pt>
    <dgm:pt modelId="{B123FCFC-88B5-4DBE-B3ED-C1654A1C97A2}" type="pres">
      <dgm:prSet presAssocID="{1D790081-AF18-4C4A-B783-46918EC03124}" presName="compNode" presStyleCnt="0"/>
      <dgm:spPr/>
    </dgm:pt>
    <dgm:pt modelId="{362C5EDF-C773-485B-B073-F410E3C7D66E}" type="pres">
      <dgm:prSet presAssocID="{1D790081-AF18-4C4A-B783-46918EC03124}"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Cronómetro"/>
        </a:ext>
      </dgm:extLst>
    </dgm:pt>
    <dgm:pt modelId="{A35E7DA0-0DB7-4B57-BA25-0B5E49FD07DF}" type="pres">
      <dgm:prSet presAssocID="{1D790081-AF18-4C4A-B783-46918EC03124}" presName="spaceRect" presStyleCnt="0"/>
      <dgm:spPr/>
    </dgm:pt>
    <dgm:pt modelId="{A3C0C1AE-83A6-4385-8D79-56F451C0FA13}" type="pres">
      <dgm:prSet presAssocID="{1D790081-AF18-4C4A-B783-46918EC03124}" presName="textRect" presStyleLbl="revTx" presStyleIdx="4" presStyleCnt="5">
        <dgm:presLayoutVars>
          <dgm:chMax val="1"/>
          <dgm:chPref val="1"/>
        </dgm:presLayoutVars>
      </dgm:prSet>
      <dgm:spPr/>
    </dgm:pt>
  </dgm:ptLst>
  <dgm:cxnLst>
    <dgm:cxn modelId="{5035A224-94A9-4085-917A-670034068F28}" type="presOf" srcId="{45F3ED34-715E-40B5-A721-D8C7CC64DEBE}" destId="{F497753A-9844-46E8-957C-864E709C5077}" srcOrd="0" destOrd="0" presId="urn:microsoft.com/office/officeart/2018/2/layout/IconLabelList"/>
    <dgm:cxn modelId="{0F40CD2C-F8B7-4C18-8F79-F2B096BADC46}" srcId="{FDDA5674-D316-4C6A-81C3-E5709E1165F1}" destId="{22163818-534A-4C3E-98D7-6EC060F88FE6}" srcOrd="0" destOrd="0" parTransId="{3830BF09-1BE8-4824-A359-A62D369FE336}" sibTransId="{68E47043-E565-4DD4-99CA-70EC58074C3B}"/>
    <dgm:cxn modelId="{107D4739-2356-475D-92FD-E9F609BC0848}" srcId="{FDDA5674-D316-4C6A-81C3-E5709E1165F1}" destId="{45F3ED34-715E-40B5-A721-D8C7CC64DEBE}" srcOrd="3" destOrd="0" parTransId="{6C991EE0-4BF8-4127-9966-1ABD20922E0C}" sibTransId="{669079E6-BCB0-4542-B52F-E82066A735DB}"/>
    <dgm:cxn modelId="{F514195D-A792-45D3-AE6E-2FB8C92672DF}" srcId="{FDDA5674-D316-4C6A-81C3-E5709E1165F1}" destId="{6E019B62-EFF6-4831-B262-3EC8D0B425FE}" srcOrd="2" destOrd="0" parTransId="{3520F0CA-5505-4A8A-85F9-AAC1FBD97AB8}" sibTransId="{19C3DEFE-9A0B-47FA-8714-9F3A1147EEB2}"/>
    <dgm:cxn modelId="{C9409365-1EB5-435C-9AE8-89E2143FC7A7}" srcId="{FDDA5674-D316-4C6A-81C3-E5709E1165F1}" destId="{22F17CA7-AB5B-4546-85E2-EAB9CD75E5FF}" srcOrd="1" destOrd="0" parTransId="{86DDFD8D-A465-4BCD-B82E-C5BE713D9097}" sibTransId="{5FF4AB4F-27FD-4C47-96AC-255AE407578B}"/>
    <dgm:cxn modelId="{65475180-A7E4-408B-855A-069AB75A4102}" type="presOf" srcId="{FDDA5674-D316-4C6A-81C3-E5709E1165F1}" destId="{D4518EFB-5FD0-4C99-97A8-9B8A4104C9D2}" srcOrd="0" destOrd="0" presId="urn:microsoft.com/office/officeart/2018/2/layout/IconLabelList"/>
    <dgm:cxn modelId="{0D736FB0-1741-4F15-A71C-784E8746FD1A}" type="presOf" srcId="{22F17CA7-AB5B-4546-85E2-EAB9CD75E5FF}" destId="{67CCF819-F78D-4E1F-9122-083DFDB307EC}" srcOrd="0" destOrd="0" presId="urn:microsoft.com/office/officeart/2018/2/layout/IconLabelList"/>
    <dgm:cxn modelId="{5169F2B4-46B0-4B27-B07F-79FD85B88680}" type="presOf" srcId="{6E019B62-EFF6-4831-B262-3EC8D0B425FE}" destId="{23FE57E7-F5DF-4F3C-8730-E65E79FA4821}" srcOrd="0" destOrd="0" presId="urn:microsoft.com/office/officeart/2018/2/layout/IconLabelList"/>
    <dgm:cxn modelId="{7B07C0BA-5F2B-41ED-B33A-1ABD153E1542}" srcId="{FDDA5674-D316-4C6A-81C3-E5709E1165F1}" destId="{1D790081-AF18-4C4A-B783-46918EC03124}" srcOrd="4" destOrd="0" parTransId="{B7CCF3A1-D87C-45D2-86D4-52840FE7F8EB}" sibTransId="{7E7B6DB6-0B73-4872-A153-C1825E08165A}"/>
    <dgm:cxn modelId="{A8AFDDD1-53A4-4276-A9C6-21060DEEED53}" type="presOf" srcId="{1D790081-AF18-4C4A-B783-46918EC03124}" destId="{A3C0C1AE-83A6-4385-8D79-56F451C0FA13}" srcOrd="0" destOrd="0" presId="urn:microsoft.com/office/officeart/2018/2/layout/IconLabelList"/>
    <dgm:cxn modelId="{6F4B94DC-05AE-4178-AE13-AA260C5DDE64}" type="presOf" srcId="{22163818-534A-4C3E-98D7-6EC060F88FE6}" destId="{363BE2F7-7A13-4066-8A90-E6A86B367304}" srcOrd="0" destOrd="0" presId="urn:microsoft.com/office/officeart/2018/2/layout/IconLabelList"/>
    <dgm:cxn modelId="{94E77A8B-549A-451D-A372-CA26F927F77E}" type="presParOf" srcId="{D4518EFB-5FD0-4C99-97A8-9B8A4104C9D2}" destId="{9061CEFB-E252-4A94-A44B-9E8DD896C12D}" srcOrd="0" destOrd="0" presId="urn:microsoft.com/office/officeart/2018/2/layout/IconLabelList"/>
    <dgm:cxn modelId="{461AE90D-5C81-4EFC-AF4F-8932C3D2CCDC}" type="presParOf" srcId="{9061CEFB-E252-4A94-A44B-9E8DD896C12D}" destId="{E23713E3-6FF4-4F26-B509-1378193C3CB5}" srcOrd="0" destOrd="0" presId="urn:microsoft.com/office/officeart/2018/2/layout/IconLabelList"/>
    <dgm:cxn modelId="{C63D6BCC-9115-4C25-BEE8-4BCE23A163FB}" type="presParOf" srcId="{9061CEFB-E252-4A94-A44B-9E8DD896C12D}" destId="{915E2C78-4D33-4ACE-994E-A906AC273F47}" srcOrd="1" destOrd="0" presId="urn:microsoft.com/office/officeart/2018/2/layout/IconLabelList"/>
    <dgm:cxn modelId="{5D5F5E64-A48B-441A-8A1C-CE0DD6750F29}" type="presParOf" srcId="{9061CEFB-E252-4A94-A44B-9E8DD896C12D}" destId="{363BE2F7-7A13-4066-8A90-E6A86B367304}" srcOrd="2" destOrd="0" presId="urn:microsoft.com/office/officeart/2018/2/layout/IconLabelList"/>
    <dgm:cxn modelId="{1B14CE05-634A-40EF-A060-DFAEC8D8F6AC}" type="presParOf" srcId="{D4518EFB-5FD0-4C99-97A8-9B8A4104C9D2}" destId="{87AA48FD-5E0D-470C-9DBD-3ED7E6C0E983}" srcOrd="1" destOrd="0" presId="urn:microsoft.com/office/officeart/2018/2/layout/IconLabelList"/>
    <dgm:cxn modelId="{CC013572-9063-43E9-BA14-7D99C4CE3715}" type="presParOf" srcId="{D4518EFB-5FD0-4C99-97A8-9B8A4104C9D2}" destId="{4F57FC5A-9E1E-4A04-9E82-9D9FFBFD4134}" srcOrd="2" destOrd="0" presId="urn:microsoft.com/office/officeart/2018/2/layout/IconLabelList"/>
    <dgm:cxn modelId="{44B2D449-43F1-4F43-B891-8A051CCBDCE8}" type="presParOf" srcId="{4F57FC5A-9E1E-4A04-9E82-9D9FFBFD4134}" destId="{535BD5A8-FF15-431B-9463-5E93922F2E36}" srcOrd="0" destOrd="0" presId="urn:microsoft.com/office/officeart/2018/2/layout/IconLabelList"/>
    <dgm:cxn modelId="{A5B0BE37-62F4-480A-9760-9879123480FC}" type="presParOf" srcId="{4F57FC5A-9E1E-4A04-9E82-9D9FFBFD4134}" destId="{6399FB3F-E133-4F86-91C8-C937B7816D45}" srcOrd="1" destOrd="0" presId="urn:microsoft.com/office/officeart/2018/2/layout/IconLabelList"/>
    <dgm:cxn modelId="{1547D1DB-0739-47F5-BC6E-ABD888F7D86F}" type="presParOf" srcId="{4F57FC5A-9E1E-4A04-9E82-9D9FFBFD4134}" destId="{67CCF819-F78D-4E1F-9122-083DFDB307EC}" srcOrd="2" destOrd="0" presId="urn:microsoft.com/office/officeart/2018/2/layout/IconLabelList"/>
    <dgm:cxn modelId="{728C6AA7-6CB3-4E20-B4B4-BB4A630C73D8}" type="presParOf" srcId="{D4518EFB-5FD0-4C99-97A8-9B8A4104C9D2}" destId="{331D4536-C5B5-45DC-B7E2-3AAB91B68A37}" srcOrd="3" destOrd="0" presId="urn:microsoft.com/office/officeart/2018/2/layout/IconLabelList"/>
    <dgm:cxn modelId="{141708A5-1021-4FC8-A6D6-94C481749910}" type="presParOf" srcId="{D4518EFB-5FD0-4C99-97A8-9B8A4104C9D2}" destId="{82046D06-FAAB-475C-BC91-62143E84B95D}" srcOrd="4" destOrd="0" presId="urn:microsoft.com/office/officeart/2018/2/layout/IconLabelList"/>
    <dgm:cxn modelId="{1F27837B-2779-4BDB-B3F5-DB88ADD222B3}" type="presParOf" srcId="{82046D06-FAAB-475C-BC91-62143E84B95D}" destId="{8AE01000-E953-4078-A875-CE512B92E91E}" srcOrd="0" destOrd="0" presId="urn:microsoft.com/office/officeart/2018/2/layout/IconLabelList"/>
    <dgm:cxn modelId="{ECA9F778-4E99-443B-AC48-1C04B14C2726}" type="presParOf" srcId="{82046D06-FAAB-475C-BC91-62143E84B95D}" destId="{E343010F-DE4E-4F50-9C51-AE7D8363C41E}" srcOrd="1" destOrd="0" presId="urn:microsoft.com/office/officeart/2018/2/layout/IconLabelList"/>
    <dgm:cxn modelId="{7E13907F-AAD1-4B8D-B1C0-6E35BCFC06C9}" type="presParOf" srcId="{82046D06-FAAB-475C-BC91-62143E84B95D}" destId="{23FE57E7-F5DF-4F3C-8730-E65E79FA4821}" srcOrd="2" destOrd="0" presId="urn:microsoft.com/office/officeart/2018/2/layout/IconLabelList"/>
    <dgm:cxn modelId="{7714520B-FFD4-4A88-957B-6F1496C026F7}" type="presParOf" srcId="{D4518EFB-5FD0-4C99-97A8-9B8A4104C9D2}" destId="{69C9160F-3181-4D9D-B0FC-3483A1E55DF2}" srcOrd="5" destOrd="0" presId="urn:microsoft.com/office/officeart/2018/2/layout/IconLabelList"/>
    <dgm:cxn modelId="{7575B0EC-BB05-4FA6-A955-C6B0FEE1192D}" type="presParOf" srcId="{D4518EFB-5FD0-4C99-97A8-9B8A4104C9D2}" destId="{8B28CDA5-FA72-4D52-8485-6C37066F7C09}" srcOrd="6" destOrd="0" presId="urn:microsoft.com/office/officeart/2018/2/layout/IconLabelList"/>
    <dgm:cxn modelId="{003FA297-AD52-4DAC-A497-18FE6F769E28}" type="presParOf" srcId="{8B28CDA5-FA72-4D52-8485-6C37066F7C09}" destId="{2912DC9E-478C-4827-A166-5FF263D86E3D}" srcOrd="0" destOrd="0" presId="urn:microsoft.com/office/officeart/2018/2/layout/IconLabelList"/>
    <dgm:cxn modelId="{A6A4EE1E-FC25-456B-9B4D-8EB293390F66}" type="presParOf" srcId="{8B28CDA5-FA72-4D52-8485-6C37066F7C09}" destId="{BCC1C294-32F8-4D56-A3A3-95BB8CB5100B}" srcOrd="1" destOrd="0" presId="urn:microsoft.com/office/officeart/2018/2/layout/IconLabelList"/>
    <dgm:cxn modelId="{E53E5D24-87A3-4672-8D4C-BB7C17434392}" type="presParOf" srcId="{8B28CDA5-FA72-4D52-8485-6C37066F7C09}" destId="{F497753A-9844-46E8-957C-864E709C5077}" srcOrd="2" destOrd="0" presId="urn:microsoft.com/office/officeart/2018/2/layout/IconLabelList"/>
    <dgm:cxn modelId="{82627C93-3C48-442E-B6F9-B302760D81C4}" type="presParOf" srcId="{D4518EFB-5FD0-4C99-97A8-9B8A4104C9D2}" destId="{27BEFDA3-53B3-40F3-B1F4-B45AEC093BA9}" srcOrd="7" destOrd="0" presId="urn:microsoft.com/office/officeart/2018/2/layout/IconLabelList"/>
    <dgm:cxn modelId="{1968CF75-5296-4D6C-8E13-007860F52293}" type="presParOf" srcId="{D4518EFB-5FD0-4C99-97A8-9B8A4104C9D2}" destId="{B123FCFC-88B5-4DBE-B3ED-C1654A1C97A2}" srcOrd="8" destOrd="0" presId="urn:microsoft.com/office/officeart/2018/2/layout/IconLabelList"/>
    <dgm:cxn modelId="{CC44E8C8-D9B9-4D66-87F4-5010F0183806}" type="presParOf" srcId="{B123FCFC-88B5-4DBE-B3ED-C1654A1C97A2}" destId="{362C5EDF-C773-485B-B073-F410E3C7D66E}" srcOrd="0" destOrd="0" presId="urn:microsoft.com/office/officeart/2018/2/layout/IconLabelList"/>
    <dgm:cxn modelId="{255E64B8-5D4C-4FF0-9888-C42254E73B57}" type="presParOf" srcId="{B123FCFC-88B5-4DBE-B3ED-C1654A1C97A2}" destId="{A35E7DA0-0DB7-4B57-BA25-0B5E49FD07DF}" srcOrd="1" destOrd="0" presId="urn:microsoft.com/office/officeart/2018/2/layout/IconLabelList"/>
    <dgm:cxn modelId="{8FF2895F-8403-4F45-8B8F-760180F92244}" type="presParOf" srcId="{B123FCFC-88B5-4DBE-B3ED-C1654A1C97A2}" destId="{A3C0C1AE-83A6-4385-8D79-56F451C0FA13}"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C720AAF-0F67-4F17-AACE-F86DC18C1B67}" type="doc">
      <dgm:prSet loTypeId="urn:microsoft.com/office/officeart/2017/3/layout/HorizontalPathTimeline" loCatId="process" qsTypeId="urn:microsoft.com/office/officeart/2005/8/quickstyle/simple1" qsCatId="simple" csTypeId="urn:microsoft.com/office/officeart/2005/8/colors/accent1_2" csCatId="accent1" phldr="1"/>
      <dgm:spPr/>
      <dgm:t>
        <a:bodyPr/>
        <a:lstStyle/>
        <a:p>
          <a:endParaRPr lang="en-US"/>
        </a:p>
      </dgm:t>
    </dgm:pt>
    <dgm:pt modelId="{4EBB5FDE-13CC-40DB-9BE0-904B1EF59707}">
      <dgm:prSet/>
      <dgm:spPr/>
      <dgm:t>
        <a:bodyPr/>
        <a:lstStyle/>
        <a:p>
          <a:pPr>
            <a:defRPr b="1"/>
          </a:pPr>
          <a:r>
            <a:rPr lang="en-US"/>
            <a:t>20 Mar. 2023</a:t>
          </a:r>
        </a:p>
      </dgm:t>
    </dgm:pt>
    <dgm:pt modelId="{25914209-AAE4-43AA-8B25-6DBEB43A1228}" type="parTrans" cxnId="{2A24EE44-6829-4537-9C16-6693692E920E}">
      <dgm:prSet/>
      <dgm:spPr/>
      <dgm:t>
        <a:bodyPr/>
        <a:lstStyle/>
        <a:p>
          <a:endParaRPr lang="en-US"/>
        </a:p>
      </dgm:t>
    </dgm:pt>
    <dgm:pt modelId="{339B3C77-2E47-453F-8E8A-EF43C7B03989}" type="sibTrans" cxnId="{2A24EE44-6829-4537-9C16-6693692E920E}">
      <dgm:prSet/>
      <dgm:spPr/>
      <dgm:t>
        <a:bodyPr/>
        <a:lstStyle/>
        <a:p>
          <a:endParaRPr lang="en-US"/>
        </a:p>
      </dgm:t>
    </dgm:pt>
    <dgm:pt modelId="{CA60DCC6-9F5F-422B-9090-850A8C75375A}">
      <dgm:prSet/>
      <dgm:spPr/>
      <dgm:t>
        <a:bodyPr/>
        <a:lstStyle/>
        <a:p>
          <a:r>
            <a:rPr lang="en-US"/>
            <a:t>Project Proposal</a:t>
          </a:r>
        </a:p>
      </dgm:t>
    </dgm:pt>
    <dgm:pt modelId="{AB0677FA-438E-4980-9FC9-F8038AF1A9DA}" type="parTrans" cxnId="{E359F13F-CE7D-4D45-9588-8767AFAF7302}">
      <dgm:prSet/>
      <dgm:spPr/>
      <dgm:t>
        <a:bodyPr/>
        <a:lstStyle/>
        <a:p>
          <a:endParaRPr lang="en-US"/>
        </a:p>
      </dgm:t>
    </dgm:pt>
    <dgm:pt modelId="{0CBBD5D3-E385-4219-B045-F75E03E6F712}" type="sibTrans" cxnId="{E359F13F-CE7D-4D45-9588-8767AFAF7302}">
      <dgm:prSet/>
      <dgm:spPr/>
      <dgm:t>
        <a:bodyPr/>
        <a:lstStyle/>
        <a:p>
          <a:endParaRPr lang="en-US"/>
        </a:p>
      </dgm:t>
    </dgm:pt>
    <dgm:pt modelId="{EEAD5B5E-8840-4DF4-B0E0-8A4EEC033DD1}">
      <dgm:prSet/>
      <dgm:spPr/>
      <dgm:t>
        <a:bodyPr/>
        <a:lstStyle/>
        <a:p>
          <a:pPr>
            <a:defRPr b="1"/>
          </a:pPr>
          <a:r>
            <a:rPr lang="en-US"/>
            <a:t>24 Apr. 2023</a:t>
          </a:r>
        </a:p>
      </dgm:t>
    </dgm:pt>
    <dgm:pt modelId="{6DCBC1F3-D2D2-4F04-B276-677BBE2852E9}" type="parTrans" cxnId="{822059C3-FC3F-43F3-86F3-9093F0F3FD06}">
      <dgm:prSet/>
      <dgm:spPr/>
      <dgm:t>
        <a:bodyPr/>
        <a:lstStyle/>
        <a:p>
          <a:endParaRPr lang="en-US"/>
        </a:p>
      </dgm:t>
    </dgm:pt>
    <dgm:pt modelId="{F34A92A8-9B39-499F-AC54-2E0E4FA20C3E}" type="sibTrans" cxnId="{822059C3-FC3F-43F3-86F3-9093F0F3FD06}">
      <dgm:prSet/>
      <dgm:spPr/>
      <dgm:t>
        <a:bodyPr/>
        <a:lstStyle/>
        <a:p>
          <a:endParaRPr lang="en-US"/>
        </a:p>
      </dgm:t>
    </dgm:pt>
    <dgm:pt modelId="{D43A6AC1-B55A-4DD7-B0A6-D6A940766F60}">
      <dgm:prSet/>
      <dgm:spPr/>
      <dgm:t>
        <a:bodyPr/>
        <a:lstStyle/>
        <a:p>
          <a:r>
            <a:rPr lang="en-US"/>
            <a:t>Progress presentation</a:t>
          </a:r>
        </a:p>
      </dgm:t>
    </dgm:pt>
    <dgm:pt modelId="{EA561872-F56D-48AB-864C-ABC11EDF9B23}" type="parTrans" cxnId="{46FDAAD3-E4A6-4ACC-AABC-4F9361929A7B}">
      <dgm:prSet/>
      <dgm:spPr/>
      <dgm:t>
        <a:bodyPr/>
        <a:lstStyle/>
        <a:p>
          <a:endParaRPr lang="en-US"/>
        </a:p>
      </dgm:t>
    </dgm:pt>
    <dgm:pt modelId="{A18CECF0-51DD-49B4-B2E2-6ADEDCF444E8}" type="sibTrans" cxnId="{46FDAAD3-E4A6-4ACC-AABC-4F9361929A7B}">
      <dgm:prSet/>
      <dgm:spPr/>
      <dgm:t>
        <a:bodyPr/>
        <a:lstStyle/>
        <a:p>
          <a:endParaRPr lang="en-US"/>
        </a:p>
      </dgm:t>
    </dgm:pt>
    <dgm:pt modelId="{798439B1-84AD-434A-BE2A-6B23DFEFCB8A}">
      <dgm:prSet/>
      <dgm:spPr/>
      <dgm:t>
        <a:bodyPr/>
        <a:lstStyle/>
        <a:p>
          <a:pPr>
            <a:defRPr b="1"/>
          </a:pPr>
          <a:r>
            <a:rPr lang="en-US"/>
            <a:t>5 June 2023</a:t>
          </a:r>
        </a:p>
      </dgm:t>
    </dgm:pt>
    <dgm:pt modelId="{496CC061-C435-4789-803B-FE64CE543C11}" type="parTrans" cxnId="{732BC986-AC4B-4699-B14F-0ACBE4416591}">
      <dgm:prSet/>
      <dgm:spPr/>
      <dgm:t>
        <a:bodyPr/>
        <a:lstStyle/>
        <a:p>
          <a:endParaRPr lang="en-US"/>
        </a:p>
      </dgm:t>
    </dgm:pt>
    <dgm:pt modelId="{42B843C8-88D8-4AE1-8C86-7E53C07E8DD5}" type="sibTrans" cxnId="{732BC986-AC4B-4699-B14F-0ACBE4416591}">
      <dgm:prSet/>
      <dgm:spPr/>
      <dgm:t>
        <a:bodyPr/>
        <a:lstStyle/>
        <a:p>
          <a:endParaRPr lang="en-US"/>
        </a:p>
      </dgm:t>
    </dgm:pt>
    <dgm:pt modelId="{528DB07E-1AB0-4ABC-AB09-EF278C419BFD}">
      <dgm:prSet/>
      <dgm:spPr/>
      <dgm:t>
        <a:bodyPr/>
        <a:lstStyle/>
        <a:p>
          <a:r>
            <a:rPr lang="en-US"/>
            <a:t>Beta version (report, poster, and organization)</a:t>
          </a:r>
        </a:p>
      </dgm:t>
    </dgm:pt>
    <dgm:pt modelId="{A25F8C8F-6138-44E1-90FC-2518FBF0713F}" type="parTrans" cxnId="{61A8EC6C-F166-48EA-9B64-EE8FB6F997D5}">
      <dgm:prSet/>
      <dgm:spPr/>
      <dgm:t>
        <a:bodyPr/>
        <a:lstStyle/>
        <a:p>
          <a:endParaRPr lang="en-US"/>
        </a:p>
      </dgm:t>
    </dgm:pt>
    <dgm:pt modelId="{3ADFB302-9625-4A15-AAA8-93B2FD11A02E}" type="sibTrans" cxnId="{61A8EC6C-F166-48EA-9B64-EE8FB6F997D5}">
      <dgm:prSet/>
      <dgm:spPr/>
      <dgm:t>
        <a:bodyPr/>
        <a:lstStyle/>
        <a:p>
          <a:endParaRPr lang="en-US"/>
        </a:p>
      </dgm:t>
    </dgm:pt>
    <dgm:pt modelId="{F4F9FC06-111A-43B2-94AE-856DD02335A2}">
      <dgm:prSet/>
      <dgm:spPr/>
      <dgm:t>
        <a:bodyPr/>
        <a:lstStyle/>
        <a:p>
          <a:pPr>
            <a:defRPr b="1"/>
          </a:pPr>
          <a:r>
            <a:rPr lang="en-US"/>
            <a:t>10 July 2023</a:t>
          </a:r>
        </a:p>
      </dgm:t>
    </dgm:pt>
    <dgm:pt modelId="{48FF1832-EDA6-4902-83E3-0B9007067B89}" type="parTrans" cxnId="{E2BDCC37-D742-47F4-B5A8-06B347A0FBF8}">
      <dgm:prSet/>
      <dgm:spPr/>
      <dgm:t>
        <a:bodyPr/>
        <a:lstStyle/>
        <a:p>
          <a:endParaRPr lang="en-US"/>
        </a:p>
      </dgm:t>
    </dgm:pt>
    <dgm:pt modelId="{7A3A7790-A989-4C15-B58E-BBDA1D37AD40}" type="sibTrans" cxnId="{E2BDCC37-D742-47F4-B5A8-06B347A0FBF8}">
      <dgm:prSet/>
      <dgm:spPr/>
      <dgm:t>
        <a:bodyPr/>
        <a:lstStyle/>
        <a:p>
          <a:endParaRPr lang="en-US"/>
        </a:p>
      </dgm:t>
    </dgm:pt>
    <dgm:pt modelId="{A0201F15-35C6-4E79-B784-A34ADC46E659}">
      <dgm:prSet/>
      <dgm:spPr/>
      <dgm:t>
        <a:bodyPr/>
        <a:lstStyle/>
        <a:p>
          <a:r>
            <a:rPr lang="en-US"/>
            <a:t>Final version (Academic Calendar 2022/2023)</a:t>
          </a:r>
        </a:p>
      </dgm:t>
    </dgm:pt>
    <dgm:pt modelId="{D68B4C80-EF89-4792-A8A3-536CB49E9B6A}" type="parTrans" cxnId="{9FE2F7A8-6319-4643-9F06-391CEE21AAA5}">
      <dgm:prSet/>
      <dgm:spPr/>
      <dgm:t>
        <a:bodyPr/>
        <a:lstStyle/>
        <a:p>
          <a:endParaRPr lang="en-US"/>
        </a:p>
      </dgm:t>
    </dgm:pt>
    <dgm:pt modelId="{A263232C-1533-408D-B5FC-ABCD06FA70DB}" type="sibTrans" cxnId="{9FE2F7A8-6319-4643-9F06-391CEE21AAA5}">
      <dgm:prSet/>
      <dgm:spPr/>
      <dgm:t>
        <a:bodyPr/>
        <a:lstStyle/>
        <a:p>
          <a:endParaRPr lang="en-US"/>
        </a:p>
      </dgm:t>
    </dgm:pt>
    <dgm:pt modelId="{41609B83-EC51-48E4-87AF-7C0FFEBCE541}" type="pres">
      <dgm:prSet presAssocID="{4C720AAF-0F67-4F17-AACE-F86DC18C1B67}" presName="root" presStyleCnt="0">
        <dgm:presLayoutVars>
          <dgm:chMax/>
          <dgm:chPref/>
          <dgm:animLvl val="lvl"/>
        </dgm:presLayoutVars>
      </dgm:prSet>
      <dgm:spPr/>
    </dgm:pt>
    <dgm:pt modelId="{941B2530-4B19-4BC9-8756-AC592A8013D2}" type="pres">
      <dgm:prSet presAssocID="{4C720AAF-0F67-4F17-AACE-F86DC18C1B67}" presName="divider" presStyleLbl="node1" presStyleIdx="0" presStyleCnt="1"/>
      <dgm:spPr/>
    </dgm:pt>
    <dgm:pt modelId="{0EC93691-112E-4AB6-9001-718DBE17EC6F}" type="pres">
      <dgm:prSet presAssocID="{4C720AAF-0F67-4F17-AACE-F86DC18C1B67}" presName="nodes" presStyleCnt="0">
        <dgm:presLayoutVars>
          <dgm:chMax/>
          <dgm:chPref/>
          <dgm:animLvl val="lvl"/>
        </dgm:presLayoutVars>
      </dgm:prSet>
      <dgm:spPr/>
    </dgm:pt>
    <dgm:pt modelId="{60A7023D-DA46-4380-913D-7CD44E6FF849}" type="pres">
      <dgm:prSet presAssocID="{4EBB5FDE-13CC-40DB-9BE0-904B1EF59707}" presName="composite" presStyleCnt="0"/>
      <dgm:spPr/>
    </dgm:pt>
    <dgm:pt modelId="{7B548123-0B2D-40DB-AD1F-91E69B74D384}" type="pres">
      <dgm:prSet presAssocID="{4EBB5FDE-13CC-40DB-9BE0-904B1EF59707}" presName="L1TextContainer" presStyleLbl="revTx" presStyleIdx="0" presStyleCnt="4">
        <dgm:presLayoutVars>
          <dgm:chMax val="1"/>
          <dgm:chPref val="1"/>
          <dgm:bulletEnabled val="1"/>
        </dgm:presLayoutVars>
      </dgm:prSet>
      <dgm:spPr/>
    </dgm:pt>
    <dgm:pt modelId="{F3B28495-16B1-4537-BCB3-B4FBB6052CB9}" type="pres">
      <dgm:prSet presAssocID="{4EBB5FDE-13CC-40DB-9BE0-904B1EF59707}" presName="L2TextContainerWrapper" presStyleCnt="0">
        <dgm:presLayoutVars>
          <dgm:chMax val="0"/>
          <dgm:chPref val="0"/>
          <dgm:bulletEnabled val="1"/>
        </dgm:presLayoutVars>
      </dgm:prSet>
      <dgm:spPr/>
    </dgm:pt>
    <dgm:pt modelId="{5A820725-D56F-4652-A739-788385190E85}" type="pres">
      <dgm:prSet presAssocID="{4EBB5FDE-13CC-40DB-9BE0-904B1EF59707}" presName="L2TextContainer" presStyleLbl="bgAccFollowNode1" presStyleIdx="0" presStyleCnt="4"/>
      <dgm:spPr/>
    </dgm:pt>
    <dgm:pt modelId="{DB71D33F-872D-4B0E-90AE-986392F17A05}" type="pres">
      <dgm:prSet presAssocID="{4EBB5FDE-13CC-40DB-9BE0-904B1EF59707}" presName="FlexibleEmptyPlaceHolder" presStyleCnt="0"/>
      <dgm:spPr/>
    </dgm:pt>
    <dgm:pt modelId="{0D4C5FAA-94A3-411F-BECF-9C7F57608EC9}" type="pres">
      <dgm:prSet presAssocID="{4EBB5FDE-13CC-40DB-9BE0-904B1EF59707}" presName="ConnectLine" presStyleLbl="alignNode1" presStyleIdx="0" presStyleCnt="4"/>
      <dgm:spPr>
        <a:solidFill>
          <a:schemeClr val="accent1">
            <a:hueOff val="0"/>
            <a:satOff val="0"/>
            <a:lumOff val="0"/>
            <a:alphaOff val="0"/>
          </a:schemeClr>
        </a:solidFill>
        <a:ln w="6350" cap="flat" cmpd="sng" algn="ctr">
          <a:solidFill>
            <a:schemeClr val="accent1">
              <a:hueOff val="0"/>
              <a:satOff val="0"/>
              <a:lumOff val="0"/>
              <a:alphaOff val="0"/>
            </a:schemeClr>
          </a:solidFill>
          <a:prstDash val="dash"/>
          <a:miter lim="800000"/>
        </a:ln>
        <a:effectLst/>
      </dgm:spPr>
    </dgm:pt>
    <dgm:pt modelId="{7ED2C5BD-2BB8-41E7-9B46-989B50729B95}" type="pres">
      <dgm:prSet presAssocID="{4EBB5FDE-13CC-40DB-9BE0-904B1EF59707}" presName="ConnectorPoint" presStyleLbl="fgAcc1" presStyleIdx="0" presStyleCnt="4"/>
      <dgm:spPr>
        <a:solidFill>
          <a:schemeClr val="lt1">
            <a:alpha val="90000"/>
            <a:hueOff val="0"/>
            <a:satOff val="0"/>
            <a:lumOff val="0"/>
            <a:alphaOff val="0"/>
          </a:schemeClr>
        </a:solidFill>
        <a:ln w="12700" cap="flat" cmpd="sng" algn="ctr">
          <a:noFill/>
          <a:prstDash val="solid"/>
          <a:miter lim="800000"/>
        </a:ln>
        <a:effectLst/>
      </dgm:spPr>
    </dgm:pt>
    <dgm:pt modelId="{E54A4F89-E36F-449F-87CA-8BFFB749E25D}" type="pres">
      <dgm:prSet presAssocID="{4EBB5FDE-13CC-40DB-9BE0-904B1EF59707}" presName="EmptyPlaceHolder" presStyleCnt="0"/>
      <dgm:spPr/>
    </dgm:pt>
    <dgm:pt modelId="{B228B911-48F8-4363-BDE2-08196C3832E4}" type="pres">
      <dgm:prSet presAssocID="{339B3C77-2E47-453F-8E8A-EF43C7B03989}" presName="spaceBetweenRectangles" presStyleCnt="0"/>
      <dgm:spPr/>
    </dgm:pt>
    <dgm:pt modelId="{3D3C9727-99AD-47F9-9875-2ED5BB3B56D7}" type="pres">
      <dgm:prSet presAssocID="{EEAD5B5E-8840-4DF4-B0E0-8A4EEC033DD1}" presName="composite" presStyleCnt="0"/>
      <dgm:spPr/>
    </dgm:pt>
    <dgm:pt modelId="{E49524E6-E9EC-4A94-8C7F-34294D5E1CC2}" type="pres">
      <dgm:prSet presAssocID="{EEAD5B5E-8840-4DF4-B0E0-8A4EEC033DD1}" presName="L1TextContainer" presStyleLbl="revTx" presStyleIdx="1" presStyleCnt="4">
        <dgm:presLayoutVars>
          <dgm:chMax val="1"/>
          <dgm:chPref val="1"/>
          <dgm:bulletEnabled val="1"/>
        </dgm:presLayoutVars>
      </dgm:prSet>
      <dgm:spPr/>
    </dgm:pt>
    <dgm:pt modelId="{D17494EF-7D5B-47ED-913F-DADBE8EF71AF}" type="pres">
      <dgm:prSet presAssocID="{EEAD5B5E-8840-4DF4-B0E0-8A4EEC033DD1}" presName="L2TextContainerWrapper" presStyleCnt="0">
        <dgm:presLayoutVars>
          <dgm:chMax val="0"/>
          <dgm:chPref val="0"/>
          <dgm:bulletEnabled val="1"/>
        </dgm:presLayoutVars>
      </dgm:prSet>
      <dgm:spPr/>
    </dgm:pt>
    <dgm:pt modelId="{64CEAB02-2364-4FB0-908D-CCDA3FBD079B}" type="pres">
      <dgm:prSet presAssocID="{EEAD5B5E-8840-4DF4-B0E0-8A4EEC033DD1}" presName="L2TextContainer" presStyleLbl="bgAccFollowNode1" presStyleIdx="1" presStyleCnt="4"/>
      <dgm:spPr/>
    </dgm:pt>
    <dgm:pt modelId="{86128924-2FB5-4147-BC8C-0615C047E718}" type="pres">
      <dgm:prSet presAssocID="{EEAD5B5E-8840-4DF4-B0E0-8A4EEC033DD1}" presName="FlexibleEmptyPlaceHolder" presStyleCnt="0"/>
      <dgm:spPr/>
    </dgm:pt>
    <dgm:pt modelId="{7C623ACA-4E21-4E92-A28D-0B9D77FD51EB}" type="pres">
      <dgm:prSet presAssocID="{EEAD5B5E-8840-4DF4-B0E0-8A4EEC033DD1}" presName="ConnectLine" presStyleLbl="alignNode1" presStyleIdx="1" presStyleCnt="4"/>
      <dgm:spPr>
        <a:solidFill>
          <a:schemeClr val="accent1">
            <a:hueOff val="0"/>
            <a:satOff val="0"/>
            <a:lumOff val="0"/>
            <a:alphaOff val="0"/>
          </a:schemeClr>
        </a:solidFill>
        <a:ln w="6350" cap="flat" cmpd="sng" algn="ctr">
          <a:solidFill>
            <a:schemeClr val="accent1">
              <a:hueOff val="0"/>
              <a:satOff val="0"/>
              <a:lumOff val="0"/>
              <a:alphaOff val="0"/>
            </a:schemeClr>
          </a:solidFill>
          <a:prstDash val="dash"/>
          <a:miter lim="800000"/>
        </a:ln>
        <a:effectLst/>
      </dgm:spPr>
    </dgm:pt>
    <dgm:pt modelId="{446AA71B-0A31-49CC-8354-2849816A9635}" type="pres">
      <dgm:prSet presAssocID="{EEAD5B5E-8840-4DF4-B0E0-8A4EEC033DD1}" presName="ConnectorPoint" presStyleLbl="fgAcc1" presStyleIdx="1" presStyleCnt="4"/>
      <dgm:spPr>
        <a:solidFill>
          <a:schemeClr val="lt1">
            <a:alpha val="90000"/>
            <a:hueOff val="0"/>
            <a:satOff val="0"/>
            <a:lumOff val="0"/>
            <a:alphaOff val="0"/>
          </a:schemeClr>
        </a:solidFill>
        <a:ln w="12700" cap="flat" cmpd="sng" algn="ctr">
          <a:noFill/>
          <a:prstDash val="solid"/>
          <a:miter lim="800000"/>
        </a:ln>
        <a:effectLst/>
      </dgm:spPr>
    </dgm:pt>
    <dgm:pt modelId="{1C2A3359-FD20-4BA2-B44F-8F21CFEF4A79}" type="pres">
      <dgm:prSet presAssocID="{EEAD5B5E-8840-4DF4-B0E0-8A4EEC033DD1}" presName="EmptyPlaceHolder" presStyleCnt="0"/>
      <dgm:spPr/>
    </dgm:pt>
    <dgm:pt modelId="{A1ACBBE6-64E2-4A33-9A7D-A2C69E9D52D9}" type="pres">
      <dgm:prSet presAssocID="{F34A92A8-9B39-499F-AC54-2E0E4FA20C3E}" presName="spaceBetweenRectangles" presStyleCnt="0"/>
      <dgm:spPr/>
    </dgm:pt>
    <dgm:pt modelId="{001B594F-480E-4364-95A2-15FBB47D19CC}" type="pres">
      <dgm:prSet presAssocID="{798439B1-84AD-434A-BE2A-6B23DFEFCB8A}" presName="composite" presStyleCnt="0"/>
      <dgm:spPr/>
    </dgm:pt>
    <dgm:pt modelId="{52496B3F-4A35-46BF-B905-841115E9A04D}" type="pres">
      <dgm:prSet presAssocID="{798439B1-84AD-434A-BE2A-6B23DFEFCB8A}" presName="L1TextContainer" presStyleLbl="revTx" presStyleIdx="2" presStyleCnt="4">
        <dgm:presLayoutVars>
          <dgm:chMax val="1"/>
          <dgm:chPref val="1"/>
          <dgm:bulletEnabled val="1"/>
        </dgm:presLayoutVars>
      </dgm:prSet>
      <dgm:spPr/>
    </dgm:pt>
    <dgm:pt modelId="{30506B91-6194-4748-B118-3D331338DAA2}" type="pres">
      <dgm:prSet presAssocID="{798439B1-84AD-434A-BE2A-6B23DFEFCB8A}" presName="L2TextContainerWrapper" presStyleCnt="0">
        <dgm:presLayoutVars>
          <dgm:chMax val="0"/>
          <dgm:chPref val="0"/>
          <dgm:bulletEnabled val="1"/>
        </dgm:presLayoutVars>
      </dgm:prSet>
      <dgm:spPr/>
    </dgm:pt>
    <dgm:pt modelId="{044A80E9-4313-491B-A6DA-43C08E774138}" type="pres">
      <dgm:prSet presAssocID="{798439B1-84AD-434A-BE2A-6B23DFEFCB8A}" presName="L2TextContainer" presStyleLbl="bgAccFollowNode1" presStyleIdx="2" presStyleCnt="4"/>
      <dgm:spPr/>
    </dgm:pt>
    <dgm:pt modelId="{A84A6FE4-7DF6-47CF-91BB-AC9E297030C8}" type="pres">
      <dgm:prSet presAssocID="{798439B1-84AD-434A-BE2A-6B23DFEFCB8A}" presName="FlexibleEmptyPlaceHolder" presStyleCnt="0"/>
      <dgm:spPr/>
    </dgm:pt>
    <dgm:pt modelId="{F2BC2CC9-1C86-449F-85ED-5233E88E1273}" type="pres">
      <dgm:prSet presAssocID="{798439B1-84AD-434A-BE2A-6B23DFEFCB8A}" presName="ConnectLine" presStyleLbl="alignNode1" presStyleIdx="2" presStyleCnt="4"/>
      <dgm:spPr>
        <a:solidFill>
          <a:schemeClr val="accent1">
            <a:hueOff val="0"/>
            <a:satOff val="0"/>
            <a:lumOff val="0"/>
            <a:alphaOff val="0"/>
          </a:schemeClr>
        </a:solidFill>
        <a:ln w="6350" cap="flat" cmpd="sng" algn="ctr">
          <a:solidFill>
            <a:schemeClr val="accent1">
              <a:hueOff val="0"/>
              <a:satOff val="0"/>
              <a:lumOff val="0"/>
              <a:alphaOff val="0"/>
            </a:schemeClr>
          </a:solidFill>
          <a:prstDash val="dash"/>
          <a:miter lim="800000"/>
        </a:ln>
        <a:effectLst/>
      </dgm:spPr>
    </dgm:pt>
    <dgm:pt modelId="{F49A2041-3E97-47DF-964D-DDE3E6A9FA1C}" type="pres">
      <dgm:prSet presAssocID="{798439B1-84AD-434A-BE2A-6B23DFEFCB8A}" presName="ConnectorPoint" presStyleLbl="fgAcc1" presStyleIdx="2" presStyleCnt="4"/>
      <dgm:spPr>
        <a:solidFill>
          <a:schemeClr val="lt1">
            <a:alpha val="90000"/>
            <a:hueOff val="0"/>
            <a:satOff val="0"/>
            <a:lumOff val="0"/>
            <a:alphaOff val="0"/>
          </a:schemeClr>
        </a:solidFill>
        <a:ln w="12700" cap="flat" cmpd="sng" algn="ctr">
          <a:noFill/>
          <a:prstDash val="solid"/>
          <a:miter lim="800000"/>
        </a:ln>
        <a:effectLst/>
      </dgm:spPr>
    </dgm:pt>
    <dgm:pt modelId="{191E4688-1A14-4A44-82CE-4A149DFA0736}" type="pres">
      <dgm:prSet presAssocID="{798439B1-84AD-434A-BE2A-6B23DFEFCB8A}" presName="EmptyPlaceHolder" presStyleCnt="0"/>
      <dgm:spPr/>
    </dgm:pt>
    <dgm:pt modelId="{E8305162-4E02-47B1-BB2B-3B7174DF1A0E}" type="pres">
      <dgm:prSet presAssocID="{42B843C8-88D8-4AE1-8C86-7E53C07E8DD5}" presName="spaceBetweenRectangles" presStyleCnt="0"/>
      <dgm:spPr/>
    </dgm:pt>
    <dgm:pt modelId="{1309345D-3D0B-4460-8B0D-0C3CA9C1D0B2}" type="pres">
      <dgm:prSet presAssocID="{F4F9FC06-111A-43B2-94AE-856DD02335A2}" presName="composite" presStyleCnt="0"/>
      <dgm:spPr/>
    </dgm:pt>
    <dgm:pt modelId="{7503FA13-45E5-4DD9-B328-9023B0AC3F50}" type="pres">
      <dgm:prSet presAssocID="{F4F9FC06-111A-43B2-94AE-856DD02335A2}" presName="L1TextContainer" presStyleLbl="revTx" presStyleIdx="3" presStyleCnt="4">
        <dgm:presLayoutVars>
          <dgm:chMax val="1"/>
          <dgm:chPref val="1"/>
          <dgm:bulletEnabled val="1"/>
        </dgm:presLayoutVars>
      </dgm:prSet>
      <dgm:spPr/>
    </dgm:pt>
    <dgm:pt modelId="{7FEA9343-9A83-4DB4-B438-BB91D286BFE7}" type="pres">
      <dgm:prSet presAssocID="{F4F9FC06-111A-43B2-94AE-856DD02335A2}" presName="L2TextContainerWrapper" presStyleCnt="0">
        <dgm:presLayoutVars>
          <dgm:chMax val="0"/>
          <dgm:chPref val="0"/>
          <dgm:bulletEnabled val="1"/>
        </dgm:presLayoutVars>
      </dgm:prSet>
      <dgm:spPr/>
    </dgm:pt>
    <dgm:pt modelId="{B89F1A11-0F79-4B8A-8F43-AC853852F302}" type="pres">
      <dgm:prSet presAssocID="{F4F9FC06-111A-43B2-94AE-856DD02335A2}" presName="L2TextContainer" presStyleLbl="bgAccFollowNode1" presStyleIdx="3" presStyleCnt="4"/>
      <dgm:spPr/>
    </dgm:pt>
    <dgm:pt modelId="{22992137-E878-4C1E-B938-40E77BAA8706}" type="pres">
      <dgm:prSet presAssocID="{F4F9FC06-111A-43B2-94AE-856DD02335A2}" presName="FlexibleEmptyPlaceHolder" presStyleCnt="0"/>
      <dgm:spPr/>
    </dgm:pt>
    <dgm:pt modelId="{9F7C040C-84F8-4CA8-88BE-7C87BF39C7DC}" type="pres">
      <dgm:prSet presAssocID="{F4F9FC06-111A-43B2-94AE-856DD02335A2}" presName="ConnectLine" presStyleLbl="alignNode1" presStyleIdx="3" presStyleCnt="4"/>
      <dgm:spPr>
        <a:solidFill>
          <a:schemeClr val="accent1">
            <a:hueOff val="0"/>
            <a:satOff val="0"/>
            <a:lumOff val="0"/>
            <a:alphaOff val="0"/>
          </a:schemeClr>
        </a:solidFill>
        <a:ln w="6350" cap="flat" cmpd="sng" algn="ctr">
          <a:solidFill>
            <a:schemeClr val="accent1">
              <a:hueOff val="0"/>
              <a:satOff val="0"/>
              <a:lumOff val="0"/>
              <a:alphaOff val="0"/>
            </a:schemeClr>
          </a:solidFill>
          <a:prstDash val="dash"/>
          <a:miter lim="800000"/>
        </a:ln>
        <a:effectLst/>
      </dgm:spPr>
    </dgm:pt>
    <dgm:pt modelId="{5ABB3585-72A4-4E73-81FB-6C9528899F96}" type="pres">
      <dgm:prSet presAssocID="{F4F9FC06-111A-43B2-94AE-856DD02335A2}" presName="ConnectorPoint" presStyleLbl="fgAcc1" presStyleIdx="3" presStyleCnt="4"/>
      <dgm:spPr>
        <a:solidFill>
          <a:schemeClr val="lt1">
            <a:alpha val="90000"/>
            <a:hueOff val="0"/>
            <a:satOff val="0"/>
            <a:lumOff val="0"/>
            <a:alphaOff val="0"/>
          </a:schemeClr>
        </a:solidFill>
        <a:ln w="12700" cap="flat" cmpd="sng" algn="ctr">
          <a:noFill/>
          <a:prstDash val="solid"/>
          <a:miter lim="800000"/>
        </a:ln>
        <a:effectLst/>
      </dgm:spPr>
    </dgm:pt>
    <dgm:pt modelId="{8A6A1008-F982-4A4C-9BC5-DB41B7AF10B8}" type="pres">
      <dgm:prSet presAssocID="{F4F9FC06-111A-43B2-94AE-856DD02335A2}" presName="EmptyPlaceHolder" presStyleCnt="0"/>
      <dgm:spPr/>
    </dgm:pt>
  </dgm:ptLst>
  <dgm:cxnLst>
    <dgm:cxn modelId="{767E8205-CCB3-4B01-BCC8-FBB1E16DFAFB}" type="presOf" srcId="{A0201F15-35C6-4E79-B784-A34ADC46E659}" destId="{B89F1A11-0F79-4B8A-8F43-AC853852F302}" srcOrd="0" destOrd="0" presId="urn:microsoft.com/office/officeart/2017/3/layout/HorizontalPathTimeline"/>
    <dgm:cxn modelId="{E2BDCC37-D742-47F4-B5A8-06B347A0FBF8}" srcId="{4C720AAF-0F67-4F17-AACE-F86DC18C1B67}" destId="{F4F9FC06-111A-43B2-94AE-856DD02335A2}" srcOrd="3" destOrd="0" parTransId="{48FF1832-EDA6-4902-83E3-0B9007067B89}" sibTransId="{7A3A7790-A989-4C15-B58E-BBDA1D37AD40}"/>
    <dgm:cxn modelId="{E359F13F-CE7D-4D45-9588-8767AFAF7302}" srcId="{4EBB5FDE-13CC-40DB-9BE0-904B1EF59707}" destId="{CA60DCC6-9F5F-422B-9090-850A8C75375A}" srcOrd="0" destOrd="0" parTransId="{AB0677FA-438E-4980-9FC9-F8038AF1A9DA}" sibTransId="{0CBBD5D3-E385-4219-B045-F75E03E6F712}"/>
    <dgm:cxn modelId="{2A24EE44-6829-4537-9C16-6693692E920E}" srcId="{4C720AAF-0F67-4F17-AACE-F86DC18C1B67}" destId="{4EBB5FDE-13CC-40DB-9BE0-904B1EF59707}" srcOrd="0" destOrd="0" parTransId="{25914209-AAE4-43AA-8B25-6DBEB43A1228}" sibTransId="{339B3C77-2E47-453F-8E8A-EF43C7B03989}"/>
    <dgm:cxn modelId="{61A8EC6C-F166-48EA-9B64-EE8FB6F997D5}" srcId="{798439B1-84AD-434A-BE2A-6B23DFEFCB8A}" destId="{528DB07E-1AB0-4ABC-AB09-EF278C419BFD}" srcOrd="0" destOrd="0" parTransId="{A25F8C8F-6138-44E1-90FC-2518FBF0713F}" sibTransId="{3ADFB302-9625-4A15-AAA8-93B2FD11A02E}"/>
    <dgm:cxn modelId="{732BC986-AC4B-4699-B14F-0ACBE4416591}" srcId="{4C720AAF-0F67-4F17-AACE-F86DC18C1B67}" destId="{798439B1-84AD-434A-BE2A-6B23DFEFCB8A}" srcOrd="2" destOrd="0" parTransId="{496CC061-C435-4789-803B-FE64CE543C11}" sibTransId="{42B843C8-88D8-4AE1-8C86-7E53C07E8DD5}"/>
    <dgm:cxn modelId="{756C888E-BA2C-475F-B93E-F1B6EB43B645}" type="presOf" srcId="{CA60DCC6-9F5F-422B-9090-850A8C75375A}" destId="{5A820725-D56F-4652-A739-788385190E85}" srcOrd="0" destOrd="0" presId="urn:microsoft.com/office/officeart/2017/3/layout/HorizontalPathTimeline"/>
    <dgm:cxn modelId="{0802E69A-5782-4A06-B6D4-9B2C9C0DF3BF}" type="presOf" srcId="{EEAD5B5E-8840-4DF4-B0E0-8A4EEC033DD1}" destId="{E49524E6-E9EC-4A94-8C7F-34294D5E1CC2}" srcOrd="0" destOrd="0" presId="urn:microsoft.com/office/officeart/2017/3/layout/HorizontalPathTimeline"/>
    <dgm:cxn modelId="{9FE2F7A8-6319-4643-9F06-391CEE21AAA5}" srcId="{F4F9FC06-111A-43B2-94AE-856DD02335A2}" destId="{A0201F15-35C6-4E79-B784-A34ADC46E659}" srcOrd="0" destOrd="0" parTransId="{D68B4C80-EF89-4792-A8A3-536CB49E9B6A}" sibTransId="{A263232C-1533-408D-B5FC-ABCD06FA70DB}"/>
    <dgm:cxn modelId="{9FA798AF-581A-44BB-8A6F-359FE7EFD0B8}" type="presOf" srcId="{4EBB5FDE-13CC-40DB-9BE0-904B1EF59707}" destId="{7B548123-0B2D-40DB-AD1F-91E69B74D384}" srcOrd="0" destOrd="0" presId="urn:microsoft.com/office/officeart/2017/3/layout/HorizontalPathTimeline"/>
    <dgm:cxn modelId="{0CEC2DB5-45EB-42EE-9DDD-947619006844}" type="presOf" srcId="{798439B1-84AD-434A-BE2A-6B23DFEFCB8A}" destId="{52496B3F-4A35-46BF-B905-841115E9A04D}" srcOrd="0" destOrd="0" presId="urn:microsoft.com/office/officeart/2017/3/layout/HorizontalPathTimeline"/>
    <dgm:cxn modelId="{89D148B9-8904-4AAA-855A-899CCB823AA2}" type="presOf" srcId="{528DB07E-1AB0-4ABC-AB09-EF278C419BFD}" destId="{044A80E9-4313-491B-A6DA-43C08E774138}" srcOrd="0" destOrd="0" presId="urn:microsoft.com/office/officeart/2017/3/layout/HorizontalPathTimeline"/>
    <dgm:cxn modelId="{822059C3-FC3F-43F3-86F3-9093F0F3FD06}" srcId="{4C720AAF-0F67-4F17-AACE-F86DC18C1B67}" destId="{EEAD5B5E-8840-4DF4-B0E0-8A4EEC033DD1}" srcOrd="1" destOrd="0" parTransId="{6DCBC1F3-D2D2-4F04-B276-677BBE2852E9}" sibTransId="{F34A92A8-9B39-499F-AC54-2E0E4FA20C3E}"/>
    <dgm:cxn modelId="{46FDAAD3-E4A6-4ACC-AABC-4F9361929A7B}" srcId="{EEAD5B5E-8840-4DF4-B0E0-8A4EEC033DD1}" destId="{D43A6AC1-B55A-4DD7-B0A6-D6A940766F60}" srcOrd="0" destOrd="0" parTransId="{EA561872-F56D-48AB-864C-ABC11EDF9B23}" sibTransId="{A18CECF0-51DD-49B4-B2E2-6ADEDCF444E8}"/>
    <dgm:cxn modelId="{14FCECD5-1819-4BD4-B644-CF4010594F7F}" type="presOf" srcId="{F4F9FC06-111A-43B2-94AE-856DD02335A2}" destId="{7503FA13-45E5-4DD9-B328-9023B0AC3F50}" srcOrd="0" destOrd="0" presId="urn:microsoft.com/office/officeart/2017/3/layout/HorizontalPathTimeline"/>
    <dgm:cxn modelId="{3A412EE8-D217-4B70-A5A7-AD003416B999}" type="presOf" srcId="{D43A6AC1-B55A-4DD7-B0A6-D6A940766F60}" destId="{64CEAB02-2364-4FB0-908D-CCDA3FBD079B}" srcOrd="0" destOrd="0" presId="urn:microsoft.com/office/officeart/2017/3/layout/HorizontalPathTimeline"/>
    <dgm:cxn modelId="{7A324BF4-74FD-40C9-81BC-E3A6D83C5C7E}" type="presOf" srcId="{4C720AAF-0F67-4F17-AACE-F86DC18C1B67}" destId="{41609B83-EC51-48E4-87AF-7C0FFEBCE541}" srcOrd="0" destOrd="0" presId="urn:microsoft.com/office/officeart/2017/3/layout/HorizontalPathTimeline"/>
    <dgm:cxn modelId="{2710C065-F12E-4AF3-A89C-E57993BCCB48}" type="presParOf" srcId="{41609B83-EC51-48E4-87AF-7C0FFEBCE541}" destId="{941B2530-4B19-4BC9-8756-AC592A8013D2}" srcOrd="0" destOrd="0" presId="urn:microsoft.com/office/officeart/2017/3/layout/HorizontalPathTimeline"/>
    <dgm:cxn modelId="{D4BA5E78-FC91-4BA4-A678-6F417419B96B}" type="presParOf" srcId="{41609B83-EC51-48E4-87AF-7C0FFEBCE541}" destId="{0EC93691-112E-4AB6-9001-718DBE17EC6F}" srcOrd="1" destOrd="0" presId="urn:microsoft.com/office/officeart/2017/3/layout/HorizontalPathTimeline"/>
    <dgm:cxn modelId="{67ACBD1D-1DF7-49CD-83FB-B4BDAC90C0D9}" type="presParOf" srcId="{0EC93691-112E-4AB6-9001-718DBE17EC6F}" destId="{60A7023D-DA46-4380-913D-7CD44E6FF849}" srcOrd="0" destOrd="0" presId="urn:microsoft.com/office/officeart/2017/3/layout/HorizontalPathTimeline"/>
    <dgm:cxn modelId="{9B72FEDC-44F9-4E60-86AE-E80CE643B0CD}" type="presParOf" srcId="{60A7023D-DA46-4380-913D-7CD44E6FF849}" destId="{7B548123-0B2D-40DB-AD1F-91E69B74D384}" srcOrd="0" destOrd="0" presId="urn:microsoft.com/office/officeart/2017/3/layout/HorizontalPathTimeline"/>
    <dgm:cxn modelId="{BB5ADB7C-F266-4F05-86AC-D2BB2A10C396}" type="presParOf" srcId="{60A7023D-DA46-4380-913D-7CD44E6FF849}" destId="{F3B28495-16B1-4537-BCB3-B4FBB6052CB9}" srcOrd="1" destOrd="0" presId="urn:microsoft.com/office/officeart/2017/3/layout/HorizontalPathTimeline"/>
    <dgm:cxn modelId="{3401CC05-CA4B-4478-923C-EFD0B4659116}" type="presParOf" srcId="{F3B28495-16B1-4537-BCB3-B4FBB6052CB9}" destId="{5A820725-D56F-4652-A739-788385190E85}" srcOrd="0" destOrd="0" presId="urn:microsoft.com/office/officeart/2017/3/layout/HorizontalPathTimeline"/>
    <dgm:cxn modelId="{1BE8228D-A1D1-4B9B-A5CD-2E7C3EAC0596}" type="presParOf" srcId="{F3B28495-16B1-4537-BCB3-B4FBB6052CB9}" destId="{DB71D33F-872D-4B0E-90AE-986392F17A05}" srcOrd="1" destOrd="0" presId="urn:microsoft.com/office/officeart/2017/3/layout/HorizontalPathTimeline"/>
    <dgm:cxn modelId="{F7842DDE-6AB5-46BD-92F6-B876CA284744}" type="presParOf" srcId="{60A7023D-DA46-4380-913D-7CD44E6FF849}" destId="{0D4C5FAA-94A3-411F-BECF-9C7F57608EC9}" srcOrd="2" destOrd="0" presId="urn:microsoft.com/office/officeart/2017/3/layout/HorizontalPathTimeline"/>
    <dgm:cxn modelId="{F44EECB5-2C56-485F-8B57-9704F9EF5CF8}" type="presParOf" srcId="{60A7023D-DA46-4380-913D-7CD44E6FF849}" destId="{7ED2C5BD-2BB8-41E7-9B46-989B50729B95}" srcOrd="3" destOrd="0" presId="urn:microsoft.com/office/officeart/2017/3/layout/HorizontalPathTimeline"/>
    <dgm:cxn modelId="{7ADBE6A7-7E4B-49AA-9A9B-D6B22925EAE6}" type="presParOf" srcId="{60A7023D-DA46-4380-913D-7CD44E6FF849}" destId="{E54A4F89-E36F-449F-87CA-8BFFB749E25D}" srcOrd="4" destOrd="0" presId="urn:microsoft.com/office/officeart/2017/3/layout/HorizontalPathTimeline"/>
    <dgm:cxn modelId="{0040216F-B61C-4E73-81C9-6A6845CDA0E1}" type="presParOf" srcId="{0EC93691-112E-4AB6-9001-718DBE17EC6F}" destId="{B228B911-48F8-4363-BDE2-08196C3832E4}" srcOrd="1" destOrd="0" presId="urn:microsoft.com/office/officeart/2017/3/layout/HorizontalPathTimeline"/>
    <dgm:cxn modelId="{C78AAD07-B224-4F1E-8BDB-6459240C9F30}" type="presParOf" srcId="{0EC93691-112E-4AB6-9001-718DBE17EC6F}" destId="{3D3C9727-99AD-47F9-9875-2ED5BB3B56D7}" srcOrd="2" destOrd="0" presId="urn:microsoft.com/office/officeart/2017/3/layout/HorizontalPathTimeline"/>
    <dgm:cxn modelId="{EBE13DD1-050C-4DF2-A407-5A990BA9595E}" type="presParOf" srcId="{3D3C9727-99AD-47F9-9875-2ED5BB3B56D7}" destId="{E49524E6-E9EC-4A94-8C7F-34294D5E1CC2}" srcOrd="0" destOrd="0" presId="urn:microsoft.com/office/officeart/2017/3/layout/HorizontalPathTimeline"/>
    <dgm:cxn modelId="{31095F8F-1480-48C7-AA21-D5213B6B71F4}" type="presParOf" srcId="{3D3C9727-99AD-47F9-9875-2ED5BB3B56D7}" destId="{D17494EF-7D5B-47ED-913F-DADBE8EF71AF}" srcOrd="1" destOrd="0" presId="urn:microsoft.com/office/officeart/2017/3/layout/HorizontalPathTimeline"/>
    <dgm:cxn modelId="{9674E7A4-C2B2-4A54-BBCB-B2920A0C4680}" type="presParOf" srcId="{D17494EF-7D5B-47ED-913F-DADBE8EF71AF}" destId="{64CEAB02-2364-4FB0-908D-CCDA3FBD079B}" srcOrd="0" destOrd="0" presId="urn:microsoft.com/office/officeart/2017/3/layout/HorizontalPathTimeline"/>
    <dgm:cxn modelId="{3031D710-2F3B-4F35-9FBB-EC414EA26855}" type="presParOf" srcId="{D17494EF-7D5B-47ED-913F-DADBE8EF71AF}" destId="{86128924-2FB5-4147-BC8C-0615C047E718}" srcOrd="1" destOrd="0" presId="urn:microsoft.com/office/officeart/2017/3/layout/HorizontalPathTimeline"/>
    <dgm:cxn modelId="{3607E974-1838-4A0F-AFF8-3B9488438548}" type="presParOf" srcId="{3D3C9727-99AD-47F9-9875-2ED5BB3B56D7}" destId="{7C623ACA-4E21-4E92-A28D-0B9D77FD51EB}" srcOrd="2" destOrd="0" presId="urn:microsoft.com/office/officeart/2017/3/layout/HorizontalPathTimeline"/>
    <dgm:cxn modelId="{5AEA629F-741E-4360-8086-2C8A02B56856}" type="presParOf" srcId="{3D3C9727-99AD-47F9-9875-2ED5BB3B56D7}" destId="{446AA71B-0A31-49CC-8354-2849816A9635}" srcOrd="3" destOrd="0" presId="urn:microsoft.com/office/officeart/2017/3/layout/HorizontalPathTimeline"/>
    <dgm:cxn modelId="{54D5F40D-82D2-4928-B752-924B08F3A1D3}" type="presParOf" srcId="{3D3C9727-99AD-47F9-9875-2ED5BB3B56D7}" destId="{1C2A3359-FD20-4BA2-B44F-8F21CFEF4A79}" srcOrd="4" destOrd="0" presId="urn:microsoft.com/office/officeart/2017/3/layout/HorizontalPathTimeline"/>
    <dgm:cxn modelId="{907B5D2C-7065-4B7E-8BF8-C769A110B06F}" type="presParOf" srcId="{0EC93691-112E-4AB6-9001-718DBE17EC6F}" destId="{A1ACBBE6-64E2-4A33-9A7D-A2C69E9D52D9}" srcOrd="3" destOrd="0" presId="urn:microsoft.com/office/officeart/2017/3/layout/HorizontalPathTimeline"/>
    <dgm:cxn modelId="{25E16D2D-FBF7-45F6-9C3E-F786CF9F5B5A}" type="presParOf" srcId="{0EC93691-112E-4AB6-9001-718DBE17EC6F}" destId="{001B594F-480E-4364-95A2-15FBB47D19CC}" srcOrd="4" destOrd="0" presId="urn:microsoft.com/office/officeart/2017/3/layout/HorizontalPathTimeline"/>
    <dgm:cxn modelId="{49A99879-C12F-41D6-93FC-FCA87A41E813}" type="presParOf" srcId="{001B594F-480E-4364-95A2-15FBB47D19CC}" destId="{52496B3F-4A35-46BF-B905-841115E9A04D}" srcOrd="0" destOrd="0" presId="urn:microsoft.com/office/officeart/2017/3/layout/HorizontalPathTimeline"/>
    <dgm:cxn modelId="{08B31080-C79F-4174-AEA0-C48F734459DB}" type="presParOf" srcId="{001B594F-480E-4364-95A2-15FBB47D19CC}" destId="{30506B91-6194-4748-B118-3D331338DAA2}" srcOrd="1" destOrd="0" presId="urn:microsoft.com/office/officeart/2017/3/layout/HorizontalPathTimeline"/>
    <dgm:cxn modelId="{1E49C3AE-FAD6-4C16-83E1-43FED8F00626}" type="presParOf" srcId="{30506B91-6194-4748-B118-3D331338DAA2}" destId="{044A80E9-4313-491B-A6DA-43C08E774138}" srcOrd="0" destOrd="0" presId="urn:microsoft.com/office/officeart/2017/3/layout/HorizontalPathTimeline"/>
    <dgm:cxn modelId="{C224DA98-A1A0-4FD1-B5AC-DA666DAA1596}" type="presParOf" srcId="{30506B91-6194-4748-B118-3D331338DAA2}" destId="{A84A6FE4-7DF6-47CF-91BB-AC9E297030C8}" srcOrd="1" destOrd="0" presId="urn:microsoft.com/office/officeart/2017/3/layout/HorizontalPathTimeline"/>
    <dgm:cxn modelId="{57FB5F9C-3634-4B99-80C2-B535ED43D3DE}" type="presParOf" srcId="{001B594F-480E-4364-95A2-15FBB47D19CC}" destId="{F2BC2CC9-1C86-449F-85ED-5233E88E1273}" srcOrd="2" destOrd="0" presId="urn:microsoft.com/office/officeart/2017/3/layout/HorizontalPathTimeline"/>
    <dgm:cxn modelId="{30DB2523-0D41-40A2-A9A2-CBC4A0BA88C0}" type="presParOf" srcId="{001B594F-480E-4364-95A2-15FBB47D19CC}" destId="{F49A2041-3E97-47DF-964D-DDE3E6A9FA1C}" srcOrd="3" destOrd="0" presId="urn:microsoft.com/office/officeart/2017/3/layout/HorizontalPathTimeline"/>
    <dgm:cxn modelId="{A52D915C-A9D4-4353-AB28-CA8066083AB3}" type="presParOf" srcId="{001B594F-480E-4364-95A2-15FBB47D19CC}" destId="{191E4688-1A14-4A44-82CE-4A149DFA0736}" srcOrd="4" destOrd="0" presId="urn:microsoft.com/office/officeart/2017/3/layout/HorizontalPathTimeline"/>
    <dgm:cxn modelId="{4165A63E-0EAB-472E-8C8A-983B9D1F8E18}" type="presParOf" srcId="{0EC93691-112E-4AB6-9001-718DBE17EC6F}" destId="{E8305162-4E02-47B1-BB2B-3B7174DF1A0E}" srcOrd="5" destOrd="0" presId="urn:microsoft.com/office/officeart/2017/3/layout/HorizontalPathTimeline"/>
    <dgm:cxn modelId="{76FD3904-3F40-411E-8369-749BF10F4683}" type="presParOf" srcId="{0EC93691-112E-4AB6-9001-718DBE17EC6F}" destId="{1309345D-3D0B-4460-8B0D-0C3CA9C1D0B2}" srcOrd="6" destOrd="0" presId="urn:microsoft.com/office/officeart/2017/3/layout/HorizontalPathTimeline"/>
    <dgm:cxn modelId="{5E8C7E20-BDC3-464F-8FED-2CDA3ADDF9EB}" type="presParOf" srcId="{1309345D-3D0B-4460-8B0D-0C3CA9C1D0B2}" destId="{7503FA13-45E5-4DD9-B328-9023B0AC3F50}" srcOrd="0" destOrd="0" presId="urn:microsoft.com/office/officeart/2017/3/layout/HorizontalPathTimeline"/>
    <dgm:cxn modelId="{7E5F78FB-6BFB-4C66-B285-92DA1CED49D2}" type="presParOf" srcId="{1309345D-3D0B-4460-8B0D-0C3CA9C1D0B2}" destId="{7FEA9343-9A83-4DB4-B438-BB91D286BFE7}" srcOrd="1" destOrd="0" presId="urn:microsoft.com/office/officeart/2017/3/layout/HorizontalPathTimeline"/>
    <dgm:cxn modelId="{4A2794C6-E0AB-42EF-A973-86018815E703}" type="presParOf" srcId="{7FEA9343-9A83-4DB4-B438-BB91D286BFE7}" destId="{B89F1A11-0F79-4B8A-8F43-AC853852F302}" srcOrd="0" destOrd="0" presId="urn:microsoft.com/office/officeart/2017/3/layout/HorizontalPathTimeline"/>
    <dgm:cxn modelId="{9D7FA43D-CFFB-4B37-A5A0-07A7FC21BF42}" type="presParOf" srcId="{7FEA9343-9A83-4DB4-B438-BB91D286BFE7}" destId="{22992137-E878-4C1E-B938-40E77BAA8706}" srcOrd="1" destOrd="0" presId="urn:microsoft.com/office/officeart/2017/3/layout/HorizontalPathTimeline"/>
    <dgm:cxn modelId="{9AE31F1F-A76C-48CA-8767-30AAC8468F45}" type="presParOf" srcId="{1309345D-3D0B-4460-8B0D-0C3CA9C1D0B2}" destId="{9F7C040C-84F8-4CA8-88BE-7C87BF39C7DC}" srcOrd="2" destOrd="0" presId="urn:microsoft.com/office/officeart/2017/3/layout/HorizontalPathTimeline"/>
    <dgm:cxn modelId="{464CB56E-CDC6-4600-A148-DF21C69B5BCB}" type="presParOf" srcId="{1309345D-3D0B-4460-8B0D-0C3CA9C1D0B2}" destId="{5ABB3585-72A4-4E73-81FB-6C9528899F96}" srcOrd="3" destOrd="0" presId="urn:microsoft.com/office/officeart/2017/3/layout/HorizontalPathTimeline"/>
    <dgm:cxn modelId="{CE6A4FA8-6A3E-4DF6-B943-DD76E3A0ABD3}" type="presParOf" srcId="{1309345D-3D0B-4460-8B0D-0C3CA9C1D0B2}" destId="{8A6A1008-F982-4A4C-9BC5-DB41B7AF10B8}" srcOrd="4" destOrd="0" presId="urn:microsoft.com/office/officeart/2017/3/layout/HorizontalPathTimelin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23713E3-6FF4-4F26-B509-1378193C3CB5}">
      <dsp:nvSpPr>
        <dsp:cNvPr id="0" name=""/>
        <dsp:cNvSpPr/>
      </dsp:nvSpPr>
      <dsp:spPr>
        <a:xfrm>
          <a:off x="622800" y="1275667"/>
          <a:ext cx="810000" cy="81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63BE2F7-7A13-4066-8A90-E6A86B367304}">
      <dsp:nvSpPr>
        <dsp:cNvPr id="0" name=""/>
        <dsp:cNvSpPr/>
      </dsp:nvSpPr>
      <dsp:spPr>
        <a:xfrm>
          <a:off x="127800" y="2355670"/>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GB" sz="1500" kern="1200" dirty="0"/>
            <a:t>Limited hardware programming experience</a:t>
          </a:r>
          <a:endParaRPr lang="en-US" sz="1500" kern="1200" dirty="0"/>
        </a:p>
      </dsp:txBody>
      <dsp:txXfrm>
        <a:off x="127800" y="2355670"/>
        <a:ext cx="1800000" cy="720000"/>
      </dsp:txXfrm>
    </dsp:sp>
    <dsp:sp modelId="{535BD5A8-FF15-431B-9463-5E93922F2E36}">
      <dsp:nvSpPr>
        <dsp:cNvPr id="0" name=""/>
        <dsp:cNvSpPr/>
      </dsp:nvSpPr>
      <dsp:spPr>
        <a:xfrm>
          <a:off x="2737800" y="1275667"/>
          <a:ext cx="810000" cy="81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7CCF819-F78D-4E1F-9122-083DFDB307EC}">
      <dsp:nvSpPr>
        <dsp:cNvPr id="0" name=""/>
        <dsp:cNvSpPr/>
      </dsp:nvSpPr>
      <dsp:spPr>
        <a:xfrm>
          <a:off x="2242800" y="2355670"/>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GB" sz="1500" kern="1200"/>
            <a:t>Low experience programming MCUs</a:t>
          </a:r>
          <a:endParaRPr lang="en-US" sz="1500" kern="1200"/>
        </a:p>
      </dsp:txBody>
      <dsp:txXfrm>
        <a:off x="2242800" y="2355670"/>
        <a:ext cx="1800000" cy="720000"/>
      </dsp:txXfrm>
    </dsp:sp>
    <dsp:sp modelId="{8AE01000-E953-4078-A875-CE512B92E91E}">
      <dsp:nvSpPr>
        <dsp:cNvPr id="0" name=""/>
        <dsp:cNvSpPr/>
      </dsp:nvSpPr>
      <dsp:spPr>
        <a:xfrm>
          <a:off x="4852800" y="1275667"/>
          <a:ext cx="810000" cy="81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3FE57E7-F5DF-4F3C-8730-E65E79FA4821}">
      <dsp:nvSpPr>
        <dsp:cNvPr id="0" name=""/>
        <dsp:cNvSpPr/>
      </dsp:nvSpPr>
      <dsp:spPr>
        <a:xfrm>
          <a:off x="4357800" y="2355670"/>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GB" sz="1500" kern="1200"/>
            <a:t>New to IoT technology and platforms</a:t>
          </a:r>
          <a:endParaRPr lang="en-US" sz="1500" kern="1200" dirty="0"/>
        </a:p>
      </dsp:txBody>
      <dsp:txXfrm>
        <a:off x="4357800" y="2355670"/>
        <a:ext cx="1800000" cy="720000"/>
      </dsp:txXfrm>
    </dsp:sp>
    <dsp:sp modelId="{2912DC9E-478C-4827-A166-5FF263D86E3D}">
      <dsp:nvSpPr>
        <dsp:cNvPr id="0" name=""/>
        <dsp:cNvSpPr/>
      </dsp:nvSpPr>
      <dsp:spPr>
        <a:xfrm>
          <a:off x="6967800" y="1275667"/>
          <a:ext cx="810000" cy="810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497753A-9844-46E8-957C-864E709C5077}">
      <dsp:nvSpPr>
        <dsp:cNvPr id="0" name=""/>
        <dsp:cNvSpPr/>
      </dsp:nvSpPr>
      <dsp:spPr>
        <a:xfrm>
          <a:off x="6472800" y="2355670"/>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GB" sz="1500" kern="1200"/>
            <a:t>New to alternative network protocols (other than HTTP)</a:t>
          </a:r>
          <a:endParaRPr lang="en-US" sz="1500" kern="1200" dirty="0"/>
        </a:p>
      </dsp:txBody>
      <dsp:txXfrm>
        <a:off x="6472800" y="2355670"/>
        <a:ext cx="1800000" cy="720000"/>
      </dsp:txXfrm>
    </dsp:sp>
    <dsp:sp modelId="{362C5EDF-C773-485B-B073-F410E3C7D66E}">
      <dsp:nvSpPr>
        <dsp:cNvPr id="0" name=""/>
        <dsp:cNvSpPr/>
      </dsp:nvSpPr>
      <dsp:spPr>
        <a:xfrm>
          <a:off x="9082800" y="1275667"/>
          <a:ext cx="810000" cy="81000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3C0C1AE-83A6-4385-8D79-56F451C0FA13}">
      <dsp:nvSpPr>
        <dsp:cNvPr id="0" name=""/>
        <dsp:cNvSpPr/>
      </dsp:nvSpPr>
      <dsp:spPr>
        <a:xfrm>
          <a:off x="8587800" y="2355670"/>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GB" sz="1500" kern="1200"/>
            <a:t>Hardware has to be possible to acquire in timely manner</a:t>
          </a:r>
          <a:endParaRPr lang="en-US" sz="1500" kern="1200" dirty="0"/>
        </a:p>
      </dsp:txBody>
      <dsp:txXfrm>
        <a:off x="8587800" y="2355670"/>
        <a:ext cx="1800000"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B548123-0B2D-40DB-AD1F-91E69B74D384}">
      <dsp:nvSpPr>
        <dsp:cNvPr id="0" name=""/>
        <dsp:cNvSpPr/>
      </dsp:nvSpPr>
      <dsp:spPr>
        <a:xfrm>
          <a:off x="421804" y="2336668"/>
          <a:ext cx="3364170" cy="4917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889000">
            <a:lnSpc>
              <a:spcPct val="90000"/>
            </a:lnSpc>
            <a:spcBef>
              <a:spcPct val="0"/>
            </a:spcBef>
            <a:spcAft>
              <a:spcPct val="35000"/>
            </a:spcAft>
            <a:buNone/>
            <a:defRPr b="1"/>
          </a:pPr>
          <a:r>
            <a:rPr lang="en-US" sz="2000" kern="1200"/>
            <a:t>20 Mar. 2023</a:t>
          </a:r>
        </a:p>
      </dsp:txBody>
      <dsp:txXfrm>
        <a:off x="421804" y="2336668"/>
        <a:ext cx="3364170" cy="491701"/>
      </dsp:txXfrm>
    </dsp:sp>
    <dsp:sp modelId="{941B2530-4B19-4BC9-8756-AC592A8013D2}">
      <dsp:nvSpPr>
        <dsp:cNvPr id="0" name=""/>
        <dsp:cNvSpPr/>
      </dsp:nvSpPr>
      <dsp:spPr>
        <a:xfrm>
          <a:off x="0" y="2088642"/>
          <a:ext cx="10515600" cy="17405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A820725-D56F-4652-A739-788385190E85}">
      <dsp:nvSpPr>
        <dsp:cNvPr id="0" name=""/>
        <dsp:cNvSpPr/>
      </dsp:nvSpPr>
      <dsp:spPr>
        <a:xfrm>
          <a:off x="253596" y="741903"/>
          <a:ext cx="3700587" cy="607011"/>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2875" tIns="142875" rIns="142875" bIns="142875" numCol="1" spcCol="1270" anchor="ctr" anchorCtr="0">
          <a:noAutofit/>
        </a:bodyPr>
        <a:lstStyle/>
        <a:p>
          <a:pPr marL="0" lvl="0" indent="0" algn="l" defTabSz="666750">
            <a:lnSpc>
              <a:spcPct val="90000"/>
            </a:lnSpc>
            <a:spcBef>
              <a:spcPct val="0"/>
            </a:spcBef>
            <a:spcAft>
              <a:spcPct val="35000"/>
            </a:spcAft>
            <a:buNone/>
          </a:pPr>
          <a:r>
            <a:rPr lang="en-US" sz="1500" kern="1200"/>
            <a:t>Project Proposal</a:t>
          </a:r>
        </a:p>
      </dsp:txBody>
      <dsp:txXfrm>
        <a:off x="253596" y="741903"/>
        <a:ext cx="3700587" cy="607011"/>
      </dsp:txXfrm>
    </dsp:sp>
    <dsp:sp modelId="{0D4C5FAA-94A3-411F-BECF-9C7F57608EC9}">
      <dsp:nvSpPr>
        <dsp:cNvPr id="0" name=""/>
        <dsp:cNvSpPr/>
      </dsp:nvSpPr>
      <dsp:spPr>
        <a:xfrm>
          <a:off x="2103890" y="1348914"/>
          <a:ext cx="0" cy="739727"/>
        </a:xfrm>
        <a:prstGeom prst="line">
          <a:avLst/>
        </a:prstGeom>
        <a:solidFill>
          <a:schemeClr val="accent1">
            <a:hueOff val="0"/>
            <a:satOff val="0"/>
            <a:lumOff val="0"/>
            <a:alphaOff val="0"/>
          </a:schemeClr>
        </a:solidFill>
        <a:ln w="6350" cap="flat" cmpd="sng" algn="ctr">
          <a:solidFill>
            <a:schemeClr val="accent1">
              <a:hueOff val="0"/>
              <a:satOff val="0"/>
              <a:lumOff val="0"/>
              <a:alphaOff val="0"/>
            </a:schemeClr>
          </a:solidFill>
          <a:prstDash val="dash"/>
          <a:miter lim="800000"/>
        </a:ln>
        <a:effectLst/>
      </dsp:spPr>
      <dsp:style>
        <a:lnRef idx="2">
          <a:scrgbClr r="0" g="0" b="0"/>
        </a:lnRef>
        <a:fillRef idx="1">
          <a:scrgbClr r="0" g="0" b="0"/>
        </a:fillRef>
        <a:effectRef idx="0">
          <a:scrgbClr r="0" g="0" b="0"/>
        </a:effectRef>
        <a:fontRef idx="minor">
          <a:schemeClr val="lt1"/>
        </a:fontRef>
      </dsp:style>
    </dsp:sp>
    <dsp:sp modelId="{E49524E6-E9EC-4A94-8C7F-34294D5E1CC2}">
      <dsp:nvSpPr>
        <dsp:cNvPr id="0" name=""/>
        <dsp:cNvSpPr/>
      </dsp:nvSpPr>
      <dsp:spPr>
        <a:xfrm>
          <a:off x="2524411" y="1522968"/>
          <a:ext cx="3364170" cy="4917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1">
          <a:noAutofit/>
        </a:bodyPr>
        <a:lstStyle/>
        <a:p>
          <a:pPr marL="0" lvl="0" indent="0" algn="ctr" defTabSz="889000">
            <a:lnSpc>
              <a:spcPct val="90000"/>
            </a:lnSpc>
            <a:spcBef>
              <a:spcPct val="0"/>
            </a:spcBef>
            <a:spcAft>
              <a:spcPct val="35000"/>
            </a:spcAft>
            <a:buNone/>
            <a:defRPr b="1"/>
          </a:pPr>
          <a:r>
            <a:rPr lang="en-US" sz="2000" kern="1200"/>
            <a:t>24 Apr. 2023</a:t>
          </a:r>
        </a:p>
      </dsp:txBody>
      <dsp:txXfrm>
        <a:off x="2524411" y="1522968"/>
        <a:ext cx="3364170" cy="491701"/>
      </dsp:txXfrm>
    </dsp:sp>
    <dsp:sp modelId="{64CEAB02-2364-4FB0-908D-CCDA3FBD079B}">
      <dsp:nvSpPr>
        <dsp:cNvPr id="0" name=""/>
        <dsp:cNvSpPr/>
      </dsp:nvSpPr>
      <dsp:spPr>
        <a:xfrm>
          <a:off x="2356202" y="3002423"/>
          <a:ext cx="3700587" cy="607011"/>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2875" tIns="142875" rIns="142875" bIns="142875" numCol="1" spcCol="1270" anchor="ctr" anchorCtr="0">
          <a:noAutofit/>
        </a:bodyPr>
        <a:lstStyle/>
        <a:p>
          <a:pPr marL="0" lvl="0" indent="0" algn="l" defTabSz="666750">
            <a:lnSpc>
              <a:spcPct val="90000"/>
            </a:lnSpc>
            <a:spcBef>
              <a:spcPct val="0"/>
            </a:spcBef>
            <a:spcAft>
              <a:spcPct val="35000"/>
            </a:spcAft>
            <a:buNone/>
          </a:pPr>
          <a:r>
            <a:rPr lang="en-US" sz="1500" kern="1200"/>
            <a:t>Progress presentation</a:t>
          </a:r>
        </a:p>
      </dsp:txBody>
      <dsp:txXfrm>
        <a:off x="2356202" y="3002423"/>
        <a:ext cx="3700587" cy="607011"/>
      </dsp:txXfrm>
    </dsp:sp>
    <dsp:sp modelId="{7C623ACA-4E21-4E92-A28D-0B9D77FD51EB}">
      <dsp:nvSpPr>
        <dsp:cNvPr id="0" name=""/>
        <dsp:cNvSpPr/>
      </dsp:nvSpPr>
      <dsp:spPr>
        <a:xfrm>
          <a:off x="4206496" y="2262695"/>
          <a:ext cx="0" cy="739727"/>
        </a:xfrm>
        <a:prstGeom prst="line">
          <a:avLst/>
        </a:prstGeom>
        <a:solidFill>
          <a:schemeClr val="accent1">
            <a:hueOff val="0"/>
            <a:satOff val="0"/>
            <a:lumOff val="0"/>
            <a:alphaOff val="0"/>
          </a:schemeClr>
        </a:solidFill>
        <a:ln w="6350" cap="flat" cmpd="sng" algn="ctr">
          <a:solidFill>
            <a:schemeClr val="accent1">
              <a:hueOff val="0"/>
              <a:satOff val="0"/>
              <a:lumOff val="0"/>
              <a:alphaOff val="0"/>
            </a:schemeClr>
          </a:solidFill>
          <a:prstDash val="dash"/>
          <a:miter lim="800000"/>
        </a:ln>
        <a:effectLst/>
      </dsp:spPr>
      <dsp:style>
        <a:lnRef idx="2">
          <a:scrgbClr r="0" g="0" b="0"/>
        </a:lnRef>
        <a:fillRef idx="1">
          <a:scrgbClr r="0" g="0" b="0"/>
        </a:fillRef>
        <a:effectRef idx="0">
          <a:scrgbClr r="0" g="0" b="0"/>
        </a:effectRef>
        <a:fontRef idx="minor">
          <a:schemeClr val="lt1"/>
        </a:fontRef>
      </dsp:style>
    </dsp:sp>
    <dsp:sp modelId="{7ED2C5BD-2BB8-41E7-9B46-989B50729B95}">
      <dsp:nvSpPr>
        <dsp:cNvPr id="0" name=""/>
        <dsp:cNvSpPr/>
      </dsp:nvSpPr>
      <dsp:spPr>
        <a:xfrm>
          <a:off x="2049498" y="2121277"/>
          <a:ext cx="108783" cy="108783"/>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446AA71B-0A31-49CC-8354-2849816A9635}">
      <dsp:nvSpPr>
        <dsp:cNvPr id="0" name=""/>
        <dsp:cNvSpPr/>
      </dsp:nvSpPr>
      <dsp:spPr>
        <a:xfrm>
          <a:off x="4152105" y="2121277"/>
          <a:ext cx="108783" cy="108783"/>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52496B3F-4A35-46BF-B905-841115E9A04D}">
      <dsp:nvSpPr>
        <dsp:cNvPr id="0" name=""/>
        <dsp:cNvSpPr/>
      </dsp:nvSpPr>
      <dsp:spPr>
        <a:xfrm>
          <a:off x="4627018" y="2336668"/>
          <a:ext cx="3364170" cy="4917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889000">
            <a:lnSpc>
              <a:spcPct val="90000"/>
            </a:lnSpc>
            <a:spcBef>
              <a:spcPct val="0"/>
            </a:spcBef>
            <a:spcAft>
              <a:spcPct val="35000"/>
            </a:spcAft>
            <a:buNone/>
            <a:defRPr b="1"/>
          </a:pPr>
          <a:r>
            <a:rPr lang="en-US" sz="2000" kern="1200"/>
            <a:t>5 June 2023</a:t>
          </a:r>
        </a:p>
      </dsp:txBody>
      <dsp:txXfrm>
        <a:off x="4627018" y="2336668"/>
        <a:ext cx="3364170" cy="491701"/>
      </dsp:txXfrm>
    </dsp:sp>
    <dsp:sp modelId="{044A80E9-4313-491B-A6DA-43C08E774138}">
      <dsp:nvSpPr>
        <dsp:cNvPr id="0" name=""/>
        <dsp:cNvSpPr/>
      </dsp:nvSpPr>
      <dsp:spPr>
        <a:xfrm>
          <a:off x="4458809" y="628088"/>
          <a:ext cx="3700587" cy="720826"/>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2875" tIns="142875" rIns="142875" bIns="142875" numCol="1" spcCol="1270" anchor="ctr" anchorCtr="0">
          <a:noAutofit/>
        </a:bodyPr>
        <a:lstStyle/>
        <a:p>
          <a:pPr marL="0" lvl="0" indent="0" algn="l" defTabSz="666750">
            <a:lnSpc>
              <a:spcPct val="90000"/>
            </a:lnSpc>
            <a:spcBef>
              <a:spcPct val="0"/>
            </a:spcBef>
            <a:spcAft>
              <a:spcPct val="35000"/>
            </a:spcAft>
            <a:buNone/>
          </a:pPr>
          <a:r>
            <a:rPr lang="en-US" sz="1500" kern="1200"/>
            <a:t>Beta version (report, poster, and organization)</a:t>
          </a:r>
        </a:p>
      </dsp:txBody>
      <dsp:txXfrm>
        <a:off x="4458809" y="628088"/>
        <a:ext cx="3700587" cy="720826"/>
      </dsp:txXfrm>
    </dsp:sp>
    <dsp:sp modelId="{F2BC2CC9-1C86-449F-85ED-5233E88E1273}">
      <dsp:nvSpPr>
        <dsp:cNvPr id="0" name=""/>
        <dsp:cNvSpPr/>
      </dsp:nvSpPr>
      <dsp:spPr>
        <a:xfrm>
          <a:off x="6309103" y="1348914"/>
          <a:ext cx="0" cy="739727"/>
        </a:xfrm>
        <a:prstGeom prst="line">
          <a:avLst/>
        </a:prstGeom>
        <a:solidFill>
          <a:schemeClr val="accent1">
            <a:hueOff val="0"/>
            <a:satOff val="0"/>
            <a:lumOff val="0"/>
            <a:alphaOff val="0"/>
          </a:schemeClr>
        </a:solidFill>
        <a:ln w="6350" cap="flat" cmpd="sng" algn="ctr">
          <a:solidFill>
            <a:schemeClr val="accent1">
              <a:hueOff val="0"/>
              <a:satOff val="0"/>
              <a:lumOff val="0"/>
              <a:alphaOff val="0"/>
            </a:schemeClr>
          </a:solidFill>
          <a:prstDash val="dash"/>
          <a:miter lim="800000"/>
        </a:ln>
        <a:effectLst/>
      </dsp:spPr>
      <dsp:style>
        <a:lnRef idx="2">
          <a:scrgbClr r="0" g="0" b="0"/>
        </a:lnRef>
        <a:fillRef idx="1">
          <a:scrgbClr r="0" g="0" b="0"/>
        </a:fillRef>
        <a:effectRef idx="0">
          <a:scrgbClr r="0" g="0" b="0"/>
        </a:effectRef>
        <a:fontRef idx="minor">
          <a:schemeClr val="lt1"/>
        </a:fontRef>
      </dsp:style>
    </dsp:sp>
    <dsp:sp modelId="{7503FA13-45E5-4DD9-B328-9023B0AC3F50}">
      <dsp:nvSpPr>
        <dsp:cNvPr id="0" name=""/>
        <dsp:cNvSpPr/>
      </dsp:nvSpPr>
      <dsp:spPr>
        <a:xfrm>
          <a:off x="6729624" y="1522968"/>
          <a:ext cx="3364170" cy="4917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1">
          <a:noAutofit/>
        </a:bodyPr>
        <a:lstStyle/>
        <a:p>
          <a:pPr marL="0" lvl="0" indent="0" algn="ctr" defTabSz="889000">
            <a:lnSpc>
              <a:spcPct val="90000"/>
            </a:lnSpc>
            <a:spcBef>
              <a:spcPct val="0"/>
            </a:spcBef>
            <a:spcAft>
              <a:spcPct val="35000"/>
            </a:spcAft>
            <a:buNone/>
            <a:defRPr b="1"/>
          </a:pPr>
          <a:r>
            <a:rPr lang="en-US" sz="2000" kern="1200"/>
            <a:t>10 July 2023</a:t>
          </a:r>
        </a:p>
      </dsp:txBody>
      <dsp:txXfrm>
        <a:off x="6729624" y="1522968"/>
        <a:ext cx="3364170" cy="491701"/>
      </dsp:txXfrm>
    </dsp:sp>
    <dsp:sp modelId="{B89F1A11-0F79-4B8A-8F43-AC853852F302}">
      <dsp:nvSpPr>
        <dsp:cNvPr id="0" name=""/>
        <dsp:cNvSpPr/>
      </dsp:nvSpPr>
      <dsp:spPr>
        <a:xfrm>
          <a:off x="6561416" y="3002423"/>
          <a:ext cx="3700587" cy="720826"/>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2875" tIns="142875" rIns="142875" bIns="142875" numCol="1" spcCol="1270" anchor="ctr" anchorCtr="0">
          <a:noAutofit/>
        </a:bodyPr>
        <a:lstStyle/>
        <a:p>
          <a:pPr marL="0" lvl="0" indent="0" algn="l" defTabSz="666750">
            <a:lnSpc>
              <a:spcPct val="90000"/>
            </a:lnSpc>
            <a:spcBef>
              <a:spcPct val="0"/>
            </a:spcBef>
            <a:spcAft>
              <a:spcPct val="35000"/>
            </a:spcAft>
            <a:buNone/>
          </a:pPr>
          <a:r>
            <a:rPr lang="en-US" sz="1500" kern="1200"/>
            <a:t>Final version (Academic Calendar 2022/2023)</a:t>
          </a:r>
        </a:p>
      </dsp:txBody>
      <dsp:txXfrm>
        <a:off x="6561416" y="3002423"/>
        <a:ext cx="3700587" cy="720826"/>
      </dsp:txXfrm>
    </dsp:sp>
    <dsp:sp modelId="{9F7C040C-84F8-4CA8-88BE-7C87BF39C7DC}">
      <dsp:nvSpPr>
        <dsp:cNvPr id="0" name=""/>
        <dsp:cNvSpPr/>
      </dsp:nvSpPr>
      <dsp:spPr>
        <a:xfrm>
          <a:off x="8411709" y="2262695"/>
          <a:ext cx="0" cy="739727"/>
        </a:xfrm>
        <a:prstGeom prst="line">
          <a:avLst/>
        </a:prstGeom>
        <a:solidFill>
          <a:schemeClr val="accent1">
            <a:hueOff val="0"/>
            <a:satOff val="0"/>
            <a:lumOff val="0"/>
            <a:alphaOff val="0"/>
          </a:schemeClr>
        </a:solidFill>
        <a:ln w="6350" cap="flat" cmpd="sng" algn="ctr">
          <a:solidFill>
            <a:schemeClr val="accent1">
              <a:hueOff val="0"/>
              <a:satOff val="0"/>
              <a:lumOff val="0"/>
              <a:alphaOff val="0"/>
            </a:schemeClr>
          </a:solidFill>
          <a:prstDash val="dash"/>
          <a:miter lim="800000"/>
        </a:ln>
        <a:effectLst/>
      </dsp:spPr>
      <dsp:style>
        <a:lnRef idx="2">
          <a:scrgbClr r="0" g="0" b="0"/>
        </a:lnRef>
        <a:fillRef idx="1">
          <a:scrgbClr r="0" g="0" b="0"/>
        </a:fillRef>
        <a:effectRef idx="0">
          <a:scrgbClr r="0" g="0" b="0"/>
        </a:effectRef>
        <a:fontRef idx="minor">
          <a:schemeClr val="lt1"/>
        </a:fontRef>
      </dsp:style>
    </dsp:sp>
    <dsp:sp modelId="{F49A2041-3E97-47DF-964D-DDE3E6A9FA1C}">
      <dsp:nvSpPr>
        <dsp:cNvPr id="0" name=""/>
        <dsp:cNvSpPr/>
      </dsp:nvSpPr>
      <dsp:spPr>
        <a:xfrm>
          <a:off x="6254711" y="2121277"/>
          <a:ext cx="108783" cy="108783"/>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5ABB3585-72A4-4E73-81FB-6C9528899F96}">
      <dsp:nvSpPr>
        <dsp:cNvPr id="0" name=""/>
        <dsp:cNvSpPr/>
      </dsp:nvSpPr>
      <dsp:spPr>
        <a:xfrm>
          <a:off x="8357318" y="2121277"/>
          <a:ext cx="108783" cy="108783"/>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7/3/layout/HorizontalPathTimeline">
  <dgm:title val="Horizontal Path Timeline"/>
  <dgm:desc val="Use to show a list of events in chronological order. The rectangular shape contains the description while the date is shown near the circular dot along the time line. It's the perfect SmartArt for displaying large amount of text with a short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refType="h" fact="0.04"/>
      <dgm:constr type="ctrY" for="ch" forName="divider" refType="h" fact="0.5"/>
      <dgm:constr type="l" for="ch" forName="divider"/>
      <dgm:constr type="w" for="ch" forName="nodes" refType="w"/>
      <dgm:constr type="h" for="ch" forName="nodes" refType="h"/>
    </dgm:constrLst>
    <dgm:layoutNode name="divider" styleLbl="node1">
      <dgm:alg type="sp"/>
      <dgm:shape xmlns:r="http://schemas.openxmlformats.org/officeDocument/2006/relationships" type="rect" r:blip="" zOrderOff="2">
        <dgm:adjLst/>
      </dgm:shap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hoose name="constrBasedOnChildrenCount">
        <dgm:if name="constrForTwoChildren" axis="ch" ptType="node" func="cnt" op="lte" val="2">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
            <dgm:constr type="w" for="ch" ptType="sibTrans" op="equ"/>
            <dgm:constr type="primFontSz" for="des" forName="L1TextContainer" op="equ"/>
            <dgm:constr type="primFontSz" for="des" forName="L2TextContainer" op="equ"/>
          </dgm:constrLst>
        </dgm:if>
        <dgm:else name="constrForRest">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Lst>
        </dgm:else>
      </dgm:choose>
      <dgm:forEach name="nodesForEach" axis="ch" ptType="node">
        <dgm:layoutNode name="composite">
          <dgm:alg type="composite"/>
          <dgm:shape xmlns:r="http://schemas.openxmlformats.org/officeDocument/2006/relationships" r:blip="">
            <dgm:adjLst/>
          </dgm:shape>
          <dgm:choose name="CaseForPlacingNodesAboveAndBelowDivider">
            <dgm:if name="CaseForPlacingNodeAboveDivider" axis="self" ptType="node" func="posOdd" op="equ" val="1">
              <dgm:constrLst>
                <dgm:constr type="w" for="ch" forName="L1TextContainer" refType="w" fact="0.8"/>
                <dgm:constr type="l" for="ch" forName="L1TextContainer" refType="w" fact="0.1"/>
                <dgm:constr type="t" for="ch" forName="L1TextContainer" refType="h" fact="0.537"/>
                <dgm:constr type="h" for="ch" forName="L1TextContainer" refType="h" fact="0.113"/>
                <dgm:constr type="w" for="ch" forName="L2TextContainerWrapper" refType="w" fact="0.88"/>
                <dgm:constr type="h" for="ch" forName="L2TextContainerWrapper" refType="h" fact="0.31"/>
                <dgm:constr type="b" for="ch" forName="L2TextContainerWrapper" refType="h" fact="0.31"/>
                <dgm:constr type="l" for="ch" forName="L2TextContainerWrapper" refType="w" fact="0.06"/>
                <dgm:constr type="w" for="ch" forName="ConnectLine"/>
                <dgm:constr type="l" for="ch" forName="ConnectLine" refType="w" fact="0.5"/>
                <dgm:constr type="h" for="ch" forName="ConnectLine" refType="h" fact="0.17"/>
                <dgm:constr type="t" for="ch" forName="ConnectLine" refType="h" fact="0.31"/>
                <dgm:constr type="w" for="ch" forName="ConnectorPoint" refType="h" fact="0.025"/>
                <dgm:constr type="h" for="ch" forName="ConnectorPoint" refType="h" fact="0.025"/>
                <dgm:constr type="ctrX" for="ch" forName="ConnectorPoint" refType="w" fact="0.5"/>
                <dgm:constr type="ctrY" for="ch" forName="ConnectorPoint" refType="h" fact="0.5"/>
                <dgm:constr type="w" for="ch" forName="EmptyPlaceHolder" refType="w"/>
                <dgm:constr type="t" for="ch" forName="EmptyPlaceHolder" refType="h" fact="0.65"/>
                <dgm:constr type="h" for="ch" forName="EmptyPlaceHolder" refType="h" fact="0.35"/>
              </dgm:constrLst>
            </dgm:if>
            <dgm:else name="CaseForPlacingNodeBelowDivider">
              <dgm:constrLst>
                <dgm:constr type="w" for="ch" forName="L1TextContainer" refType="w" fact="0.8"/>
                <dgm:constr type="l" for="ch" forName="L1TextContainer" refType="w" fact="0.1"/>
                <dgm:constr type="t" for="ch" forName="L1TextContainer" refType="h" fact="0.35"/>
                <dgm:constr type="h" for="ch" forName="L1TextContainer" refType="h" fact="0.113"/>
                <dgm:constr type="w" for="ch" forName="L2TextContainerWrapper" refType="w" fact="0.88"/>
                <dgm:constr type="h" for="ch" forName="L2TextContainerWrapper" refType="h" fact="0.31"/>
                <dgm:constr type="t" for="ch" forName="L2TextContainerWrapper" refType="h" fact="0.69"/>
                <dgm:constr type="l" for="ch" forName="L2TextContainerWrapper" refType="w" fact="0.06"/>
                <dgm:constr type="w" for="ch" forName="ConnectLine"/>
                <dgm:constr type="l" for="ch" forName="ConnectLine" refType="w" fact="0.5"/>
                <dgm:constr type="h" for="ch" forName="ConnectLine" refType="h" fact="0.17"/>
                <dgm:constr type="t" for="ch" forName="ConnectLine" refType="h" fact="0.52"/>
                <dgm:constr type="w" for="ch" forName="ConnectorPoint" refType="h" fact="0.025"/>
                <dgm:constr type="h" for="ch" forName="ConnectorPoint" refType="h" fact="0.025"/>
                <dgm:constr type="ctrX" for="ch" forName="ConnectorPoint" refType="w" fact="0.5"/>
                <dgm:constr type="ctrY" for="ch" forName="ConnectorPoint" refType="h" fact="0.5"/>
                <dgm:constr type="w" for="ch" forName="EmptyPlaceHolder" refType="w"/>
                <dgm:constr type="h" for="ch" forName="EmptyPlaceHolder" refType="h" fact="0.35"/>
                <dgm:constr type="t" for="ch" forName="EmptyPlaceHolder" refType="h" fact="0"/>
              </dgm:constrLst>
            </dgm:else>
          </dgm:choose>
          <dgm:layoutNode name="L1TextContainer" styleLbl="revTx">
            <dgm:varLst>
              <dgm:chMax val="1"/>
              <dgm:chPref val="1"/>
              <dgm:bulletEnabled val="1"/>
            </dgm:varLst>
            <dgm:choose name="casesForTxtDirLogic">
              <dgm:if name="Name78" axis="self" ptType="node" func="posOdd" op="equ" val="1">
                <dgm:alg type="tx">
                  <dgm:param type="txAnchorHorz" val="ctr"/>
                  <dgm:param type="txAnchorVert" val="t"/>
                  <dgm:param type="parTxLTRAlign" val="ctr"/>
                  <dgm:param type="parTxRTLAlign" val="ctr"/>
                </dgm:alg>
              </dgm:if>
              <dgm:else name="Name89">
                <dgm:alg type="tx">
                  <dgm:param type="txAnchorHorz" val="ctr"/>
                  <dgm:param type="txAnchorVert" val="b"/>
                  <dgm:param type="parTxLTRAlign" val="ctr"/>
                  <dgm:param type="parTxRTLAlign" val="ctr"/>
                </dgm:alg>
              </dgm:else>
            </dgm:choose>
            <dgm:shape xmlns:r="http://schemas.openxmlformats.org/officeDocument/2006/relationships" type="rect" r:blip="">
              <dgm:adjLst/>
            </dgm:shape>
            <dgm:presOf axis="self"/>
            <dgm:constrLst>
              <dgm:constr type="lMarg"/>
              <dgm:constr type="rMarg"/>
              <dgm:constr type="tMarg"/>
              <dgm:constr type="bMarg"/>
            </dgm:constrLst>
            <dgm:ruleLst>
              <dgm:rule type="primFontSz" val="14" fact="NaN" max="NaN"/>
            </dgm:ruleLst>
          </dgm:layoutNode>
          <dgm:layoutNode name="L2TextContainerWrapper" styleLbl="bgAccFollowNode1">
            <dgm:varLst>
              <dgm:chMax val="0"/>
              <dgm:chPref val="0"/>
              <dgm:bulletEnabled val="1"/>
            </dgm:varLst>
            <dgm:alg type="composite"/>
            <dgm:choose name="L2TextContainerConstr">
              <dgm:if name="CaseForPlacingL2TextContaineAboveDivider" axis="self" ptType="node" func="posOdd" op="equ" val="1">
                <dgm:constrLst>
                  <dgm:constr type="h" for="ch" forName="L2TextContainer" refType="h" fact="0.45"/>
                  <dgm:constr type="b" for="ch" forName="L2TextContainer" refType="h"/>
                  <dgm:constr type="h" for="ch" forName="FlexibleEmptyPlaceHolder" refType="h" fact="0.55"/>
                </dgm:constrLst>
              </dgm:if>
              <dgm:else name="CaseForPlacingL2TextContaineBelowDivider">
                <dgm:constrLst>
                  <dgm:constr type="h" for="ch" forName="L2TextContainer" refType="h" fact="0.45"/>
                  <dgm:constr type="h" for="ch" forName="FlexibleEmptyPlaceHolder" refType="h" fact="0.55"/>
                  <dgm:constr type="b" for="ch" forName="FlexibleEmptyPlaceHolder" refType="h"/>
                </dgm:constrLst>
              </dgm:else>
            </dgm:choose>
            <dgm:layoutNode name="L2TextContainer" styleLbl="bgAccFollowNode1">
              <dgm:choose name="L2TextContainerAlgo">
                <dgm:if name="L2TextContainerAlgoLTR" func="var" arg="dir" op="equ" val="norm">
                  <dgm:alg type="tx">
                    <dgm:param type="txAnchorVert" val="mid"/>
                    <dgm:param type="parTxRTLAlign" val="l"/>
                    <dgm:param type="parTxLTRAlign" val="l"/>
                    <dgm:param type="txAnchorVertCh" val="mid"/>
                    <dgm:param type="shpTxRTLAlignCh" val="l"/>
                    <dgm:param type="shpTxLTRAlignCh" val="l"/>
                  </dgm:alg>
                </dgm:if>
                <dgm:else name="L2TextContainerAlgoRTL">
                  <dgm:alg type="tx">
                    <dgm:param type="txAnchorVert" val="mid"/>
                    <dgm:param type="parTxRTLAlign" val="r"/>
                    <dgm:param type="parTxLTRAlign" val="r"/>
                    <dgm:param type="txAnchorVertCh" val="mid"/>
                    <dgm:param type="shpTxRTLAlignCh" val="r"/>
                    <dgm:param type="shpTxLTRAlignCh" val="r"/>
                  </dgm:alg>
                </dgm:else>
              </dgm:choose>
              <dgm:shape xmlns:r="http://schemas.openxmlformats.org/officeDocument/2006/relationships" type="rect" r:blip="">
                <dgm:adjLst/>
              </dgm:shape>
              <dgm:presOf axis="des" ptType="node"/>
              <dgm:constrLst>
                <dgm:constr type="lMarg" refType="primFontSz" fact="0.75"/>
                <dgm:constr type="rMarg" refType="primFontSz" fact="0.75"/>
                <dgm:constr type="tMarg" refType="primFontSz" fact="0.75"/>
                <dgm:constr type="bMarg" refType="primFontSz" fact="0.75"/>
              </dgm:constrLst>
              <dgm:ruleLst>
                <dgm:rule type="h" val="INF" fact="NaN" max="NaN"/>
                <dgm:rule type="primFontSz" val="11" fact="NaN" max="NaN"/>
                <dgm:rule type="secFontSz" val="9" fact="NaN" max="NaN"/>
              </dgm:ruleLst>
            </dgm:layoutNode>
            <dgm:layoutNode name="FlexibleEmptyPlaceHolder">
              <dgm:alg type="sp"/>
              <dgm:shape xmlns:r="http://schemas.openxmlformats.org/officeDocument/2006/relationships" r:blip="">
                <dgm:adjLst/>
              </dgm:shape>
              <dgm:presOf/>
              <dgm:constrLst/>
            </dgm:layoutNode>
          </dgm:layoutNode>
          <dgm:layoutNode name="ConnectLine" styleLbl="alignNode1" moveWith="L2TextContainer">
            <dgm:alg type="sp"/>
            <dgm:shape xmlns:r="http://schemas.openxmlformats.org/officeDocument/2006/relationships" type="line" r:blip="" zOrderOff="-1">
              <dgm:adjLst/>
              <dgm:extLst>
                <a:ext uri="{B698B0E9-8C71-41B9-8309-B3DCBF30829C}">
                  <dgm1612:spPr xmlns:dgm1612="http://schemas.microsoft.com/office/drawing/2016/12/diagram">
                    <a:ln w="6350">
                      <a:prstDash val="dash"/>
                    </a:ln>
                  </dgm1612:spPr>
                </a:ext>
              </dgm:extLst>
            </dgm:shape>
            <dgm:presOf/>
            <dgm:constrLst/>
          </dgm:layoutNode>
          <dgm:layoutNode name="ConnectorPoint" styleLbl="fgAcc1" moveWith="L2TextContainer">
            <dgm:alg type="sp"/>
            <dgm:shape xmlns:r="http://schemas.openxmlformats.org/officeDocument/2006/relationships" type="ellipse" r:blip="" zOrderOff="10">
              <dgm:adjLst/>
              <dgm:extLst>
                <a:ext uri="{B698B0E9-8C71-41B9-8309-B3DCBF30829C}">
                  <dgm1612:spPr xmlns:dgm1612="http://schemas.microsoft.com/office/drawing/2016/12/diagram">
                    <a:ln>
                      <a:noFill/>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Node>
  <dgm:extLst>
    <a:ext uri="{68A01E43-0DF5-4B5B-8FA6-DAF915123BFB}">
      <dgm1612:lstStyle xmlns:dgm1612="http://schemas.microsoft.com/office/drawing/2016/12/diagram">
        <a:lvl1pPr>
          <a:defRPr b="1"/>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ção do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Marcador de Posição d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06265B5-5472-4A66-88AB-E332C17E8276}" type="datetimeFigureOut">
              <a:rPr lang="en-GB" smtClean="0"/>
              <a:t>20/03/2023</a:t>
            </a:fld>
            <a:endParaRPr lang="en-GB"/>
          </a:p>
        </p:txBody>
      </p:sp>
      <p:sp>
        <p:nvSpPr>
          <p:cNvPr id="4" name="Marcador de Posição da Imagem do Diapositivo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Marcador de Posição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endParaRPr lang="en-GB"/>
          </a:p>
        </p:txBody>
      </p:sp>
      <p:sp>
        <p:nvSpPr>
          <p:cNvPr id="6" name="Marcador de Posição do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Marcador de Posição do Número do Diapositivo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DADAEF3-325E-43BA-9261-423FE9D8389C}" type="slidenum">
              <a:rPr lang="en-GB" smtClean="0"/>
              <a:t>‹nº›</a:t>
            </a:fld>
            <a:endParaRPr lang="en-GB"/>
          </a:p>
        </p:txBody>
      </p:sp>
    </p:spTree>
    <p:extLst>
      <p:ext uri="{BB962C8B-B14F-4D97-AF65-F5344CB8AC3E}">
        <p14:creationId xmlns:p14="http://schemas.microsoft.com/office/powerpoint/2010/main" val="5388995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o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8C341B2-0DB2-3C66-C329-1CBCA9556576}"/>
              </a:ext>
            </a:extLst>
          </p:cNvPr>
          <p:cNvSpPr>
            <a:spLocks noGrp="1"/>
          </p:cNvSpPr>
          <p:nvPr>
            <p:ph type="ctrTitle"/>
          </p:nvPr>
        </p:nvSpPr>
        <p:spPr>
          <a:xfrm>
            <a:off x="1524000" y="1122363"/>
            <a:ext cx="9144000" cy="2387600"/>
          </a:xfrm>
        </p:spPr>
        <p:txBody>
          <a:bodyPr anchor="b"/>
          <a:lstStyle>
            <a:lvl1pPr algn="ctr">
              <a:defRPr sz="6000"/>
            </a:lvl1pPr>
          </a:lstStyle>
          <a:p>
            <a:r>
              <a:rPr lang="pt-PT"/>
              <a:t>Clique para editar o estilo de título do Modelo Global</a:t>
            </a:r>
          </a:p>
        </p:txBody>
      </p:sp>
      <p:sp>
        <p:nvSpPr>
          <p:cNvPr id="3" name="Subtítulo 2">
            <a:extLst>
              <a:ext uri="{FF2B5EF4-FFF2-40B4-BE49-F238E27FC236}">
                <a16:creationId xmlns:a16="http://schemas.microsoft.com/office/drawing/2014/main" id="{EB5E340D-15BE-C108-963C-98C1AF378FA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PT"/>
              <a:t>Clique para editar o estilo de subtítulo do Modelo Global</a:t>
            </a:r>
          </a:p>
        </p:txBody>
      </p:sp>
      <p:sp>
        <p:nvSpPr>
          <p:cNvPr id="4" name="Marcador de Posição da Data 3">
            <a:extLst>
              <a:ext uri="{FF2B5EF4-FFF2-40B4-BE49-F238E27FC236}">
                <a16:creationId xmlns:a16="http://schemas.microsoft.com/office/drawing/2014/main" id="{250F12CC-A2EE-59C3-7F73-EAB3D3E748A8}"/>
              </a:ext>
            </a:extLst>
          </p:cNvPr>
          <p:cNvSpPr>
            <a:spLocks noGrp="1"/>
          </p:cNvSpPr>
          <p:nvPr>
            <p:ph type="dt" sz="half" idx="10"/>
          </p:nvPr>
        </p:nvSpPr>
        <p:spPr/>
        <p:txBody>
          <a:bodyPr/>
          <a:lstStyle/>
          <a:p>
            <a:fld id="{16CFBA7D-C84E-49C8-AD0B-8E3F71D565AB}" type="datetime1">
              <a:rPr lang="pt-PT" smtClean="0"/>
              <a:t>20/03/2023</a:t>
            </a:fld>
            <a:endParaRPr lang="pt-PT"/>
          </a:p>
        </p:txBody>
      </p:sp>
      <p:sp>
        <p:nvSpPr>
          <p:cNvPr id="5" name="Marcador de Posição do Rodapé 4">
            <a:extLst>
              <a:ext uri="{FF2B5EF4-FFF2-40B4-BE49-F238E27FC236}">
                <a16:creationId xmlns:a16="http://schemas.microsoft.com/office/drawing/2014/main" id="{1830C20F-F4A2-5294-8E9C-56831C30B911}"/>
              </a:ext>
            </a:extLst>
          </p:cNvPr>
          <p:cNvSpPr>
            <a:spLocks noGrp="1"/>
          </p:cNvSpPr>
          <p:nvPr>
            <p:ph type="ftr" sz="quarter" idx="11"/>
          </p:nvPr>
        </p:nvSpPr>
        <p:spPr/>
        <p:txBody>
          <a:bodyPr/>
          <a:lstStyle/>
          <a:p>
            <a:endParaRPr lang="pt-PT"/>
          </a:p>
        </p:txBody>
      </p:sp>
      <p:sp>
        <p:nvSpPr>
          <p:cNvPr id="6" name="Marcador de Posição do Número do Diapositivo 5">
            <a:extLst>
              <a:ext uri="{FF2B5EF4-FFF2-40B4-BE49-F238E27FC236}">
                <a16:creationId xmlns:a16="http://schemas.microsoft.com/office/drawing/2014/main" id="{63143CB1-17B4-7E54-42D9-688C84EE011A}"/>
              </a:ext>
            </a:extLst>
          </p:cNvPr>
          <p:cNvSpPr>
            <a:spLocks noGrp="1"/>
          </p:cNvSpPr>
          <p:nvPr>
            <p:ph type="sldNum" sz="quarter" idx="12"/>
          </p:nvPr>
        </p:nvSpPr>
        <p:spPr/>
        <p:txBody>
          <a:bodyPr/>
          <a:lstStyle/>
          <a:p>
            <a:fld id="{86514E4F-46F6-4288-96EB-CFF291F830F0}" type="slidenum">
              <a:rPr lang="pt-PT" smtClean="0"/>
              <a:t>‹nº›</a:t>
            </a:fld>
            <a:endParaRPr lang="pt-PT"/>
          </a:p>
        </p:txBody>
      </p:sp>
    </p:spTree>
    <p:extLst>
      <p:ext uri="{BB962C8B-B14F-4D97-AF65-F5344CB8AC3E}">
        <p14:creationId xmlns:p14="http://schemas.microsoft.com/office/powerpoint/2010/main" val="14208246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0DE52A4-CDAF-E65F-CB1C-C35C52EAD792}"/>
              </a:ext>
            </a:extLst>
          </p:cNvPr>
          <p:cNvSpPr>
            <a:spLocks noGrp="1"/>
          </p:cNvSpPr>
          <p:nvPr>
            <p:ph type="title"/>
          </p:nvPr>
        </p:nvSpPr>
        <p:spPr/>
        <p:txBody>
          <a:bodyPr/>
          <a:lstStyle/>
          <a:p>
            <a:r>
              <a:rPr lang="pt-PT"/>
              <a:t>Clique para editar o estilo de título do Modelo Global</a:t>
            </a:r>
          </a:p>
        </p:txBody>
      </p:sp>
      <p:sp>
        <p:nvSpPr>
          <p:cNvPr id="3" name="Marcador de Posição de Texto Vertical 2">
            <a:extLst>
              <a:ext uri="{FF2B5EF4-FFF2-40B4-BE49-F238E27FC236}">
                <a16:creationId xmlns:a16="http://schemas.microsoft.com/office/drawing/2014/main" id="{CCB5A026-B453-CE2E-0BE9-7979539D64A2}"/>
              </a:ext>
            </a:extLst>
          </p:cNvPr>
          <p:cNvSpPr>
            <a:spLocks noGrp="1"/>
          </p:cNvSpPr>
          <p:nvPr>
            <p:ph type="body" orient="vert" idx="1"/>
          </p:nvPr>
        </p:nvSpPr>
        <p:spPr/>
        <p:txBody>
          <a:bodyPr vert="eaVert"/>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p>
        </p:txBody>
      </p:sp>
      <p:sp>
        <p:nvSpPr>
          <p:cNvPr id="4" name="Marcador de Posição da Data 3">
            <a:extLst>
              <a:ext uri="{FF2B5EF4-FFF2-40B4-BE49-F238E27FC236}">
                <a16:creationId xmlns:a16="http://schemas.microsoft.com/office/drawing/2014/main" id="{9DD753AD-7106-DB6E-CD52-212A2E24F97D}"/>
              </a:ext>
            </a:extLst>
          </p:cNvPr>
          <p:cNvSpPr>
            <a:spLocks noGrp="1"/>
          </p:cNvSpPr>
          <p:nvPr>
            <p:ph type="dt" sz="half" idx="10"/>
          </p:nvPr>
        </p:nvSpPr>
        <p:spPr/>
        <p:txBody>
          <a:bodyPr/>
          <a:lstStyle/>
          <a:p>
            <a:fld id="{76F6DC5F-7542-4AF8-B6E4-A167A69C1729}" type="datetime1">
              <a:rPr lang="pt-PT" smtClean="0"/>
              <a:t>20/03/2023</a:t>
            </a:fld>
            <a:endParaRPr lang="pt-PT"/>
          </a:p>
        </p:txBody>
      </p:sp>
      <p:sp>
        <p:nvSpPr>
          <p:cNvPr id="5" name="Marcador de Posição do Rodapé 4">
            <a:extLst>
              <a:ext uri="{FF2B5EF4-FFF2-40B4-BE49-F238E27FC236}">
                <a16:creationId xmlns:a16="http://schemas.microsoft.com/office/drawing/2014/main" id="{CF7D6492-F36B-0D1A-9C8F-379BFA11D6BB}"/>
              </a:ext>
            </a:extLst>
          </p:cNvPr>
          <p:cNvSpPr>
            <a:spLocks noGrp="1"/>
          </p:cNvSpPr>
          <p:nvPr>
            <p:ph type="ftr" sz="quarter" idx="11"/>
          </p:nvPr>
        </p:nvSpPr>
        <p:spPr/>
        <p:txBody>
          <a:bodyPr/>
          <a:lstStyle/>
          <a:p>
            <a:endParaRPr lang="pt-PT"/>
          </a:p>
        </p:txBody>
      </p:sp>
      <p:sp>
        <p:nvSpPr>
          <p:cNvPr id="6" name="Marcador de Posição do Número do Diapositivo 5">
            <a:extLst>
              <a:ext uri="{FF2B5EF4-FFF2-40B4-BE49-F238E27FC236}">
                <a16:creationId xmlns:a16="http://schemas.microsoft.com/office/drawing/2014/main" id="{1CD511BB-EB7A-689C-B811-7952BB2972EC}"/>
              </a:ext>
            </a:extLst>
          </p:cNvPr>
          <p:cNvSpPr>
            <a:spLocks noGrp="1"/>
          </p:cNvSpPr>
          <p:nvPr>
            <p:ph type="sldNum" sz="quarter" idx="12"/>
          </p:nvPr>
        </p:nvSpPr>
        <p:spPr/>
        <p:txBody>
          <a:bodyPr/>
          <a:lstStyle/>
          <a:p>
            <a:fld id="{86514E4F-46F6-4288-96EB-CFF291F830F0}" type="slidenum">
              <a:rPr lang="pt-PT" smtClean="0"/>
              <a:t>‹nº›</a:t>
            </a:fld>
            <a:endParaRPr lang="pt-PT"/>
          </a:p>
        </p:txBody>
      </p:sp>
    </p:spTree>
    <p:extLst>
      <p:ext uri="{BB962C8B-B14F-4D97-AF65-F5344CB8AC3E}">
        <p14:creationId xmlns:p14="http://schemas.microsoft.com/office/powerpoint/2010/main" val="29660953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e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69901256-4F62-700C-0DFD-976A3734D6F2}"/>
              </a:ext>
            </a:extLst>
          </p:cNvPr>
          <p:cNvSpPr>
            <a:spLocks noGrp="1"/>
          </p:cNvSpPr>
          <p:nvPr>
            <p:ph type="title" orient="vert"/>
          </p:nvPr>
        </p:nvSpPr>
        <p:spPr>
          <a:xfrm>
            <a:off x="8724900" y="365125"/>
            <a:ext cx="2628900" cy="5811838"/>
          </a:xfrm>
        </p:spPr>
        <p:txBody>
          <a:bodyPr vert="eaVert"/>
          <a:lstStyle/>
          <a:p>
            <a:r>
              <a:rPr lang="pt-PT"/>
              <a:t>Clique para editar o estilo de título do Modelo Global</a:t>
            </a:r>
          </a:p>
        </p:txBody>
      </p:sp>
      <p:sp>
        <p:nvSpPr>
          <p:cNvPr id="3" name="Marcador de Posição de Texto Vertical 2">
            <a:extLst>
              <a:ext uri="{FF2B5EF4-FFF2-40B4-BE49-F238E27FC236}">
                <a16:creationId xmlns:a16="http://schemas.microsoft.com/office/drawing/2014/main" id="{08D4BAE5-385B-5022-7F6F-4BE0267E5235}"/>
              </a:ext>
            </a:extLst>
          </p:cNvPr>
          <p:cNvSpPr>
            <a:spLocks noGrp="1"/>
          </p:cNvSpPr>
          <p:nvPr>
            <p:ph type="body" orient="vert" idx="1"/>
          </p:nvPr>
        </p:nvSpPr>
        <p:spPr>
          <a:xfrm>
            <a:off x="838200" y="365125"/>
            <a:ext cx="7734300" cy="5811838"/>
          </a:xfrm>
        </p:spPr>
        <p:txBody>
          <a:bodyPr vert="eaVert"/>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p>
        </p:txBody>
      </p:sp>
      <p:sp>
        <p:nvSpPr>
          <p:cNvPr id="4" name="Marcador de Posição da Data 3">
            <a:extLst>
              <a:ext uri="{FF2B5EF4-FFF2-40B4-BE49-F238E27FC236}">
                <a16:creationId xmlns:a16="http://schemas.microsoft.com/office/drawing/2014/main" id="{1BD03C55-316C-C697-FF92-0A18883A5D88}"/>
              </a:ext>
            </a:extLst>
          </p:cNvPr>
          <p:cNvSpPr>
            <a:spLocks noGrp="1"/>
          </p:cNvSpPr>
          <p:nvPr>
            <p:ph type="dt" sz="half" idx="10"/>
          </p:nvPr>
        </p:nvSpPr>
        <p:spPr/>
        <p:txBody>
          <a:bodyPr/>
          <a:lstStyle/>
          <a:p>
            <a:fld id="{F6504505-D4C4-469B-8A6C-1E02A212D7F2}" type="datetime1">
              <a:rPr lang="pt-PT" smtClean="0"/>
              <a:t>20/03/2023</a:t>
            </a:fld>
            <a:endParaRPr lang="pt-PT"/>
          </a:p>
        </p:txBody>
      </p:sp>
      <p:sp>
        <p:nvSpPr>
          <p:cNvPr id="5" name="Marcador de Posição do Rodapé 4">
            <a:extLst>
              <a:ext uri="{FF2B5EF4-FFF2-40B4-BE49-F238E27FC236}">
                <a16:creationId xmlns:a16="http://schemas.microsoft.com/office/drawing/2014/main" id="{F038EE53-0344-DCCA-454D-8F58A46EC1C8}"/>
              </a:ext>
            </a:extLst>
          </p:cNvPr>
          <p:cNvSpPr>
            <a:spLocks noGrp="1"/>
          </p:cNvSpPr>
          <p:nvPr>
            <p:ph type="ftr" sz="quarter" idx="11"/>
          </p:nvPr>
        </p:nvSpPr>
        <p:spPr/>
        <p:txBody>
          <a:bodyPr/>
          <a:lstStyle/>
          <a:p>
            <a:endParaRPr lang="pt-PT"/>
          </a:p>
        </p:txBody>
      </p:sp>
      <p:sp>
        <p:nvSpPr>
          <p:cNvPr id="6" name="Marcador de Posição do Número do Diapositivo 5">
            <a:extLst>
              <a:ext uri="{FF2B5EF4-FFF2-40B4-BE49-F238E27FC236}">
                <a16:creationId xmlns:a16="http://schemas.microsoft.com/office/drawing/2014/main" id="{0ED69C1C-98F5-405F-DA3D-3CD162701A62}"/>
              </a:ext>
            </a:extLst>
          </p:cNvPr>
          <p:cNvSpPr>
            <a:spLocks noGrp="1"/>
          </p:cNvSpPr>
          <p:nvPr>
            <p:ph type="sldNum" sz="quarter" idx="12"/>
          </p:nvPr>
        </p:nvSpPr>
        <p:spPr/>
        <p:txBody>
          <a:bodyPr/>
          <a:lstStyle/>
          <a:p>
            <a:fld id="{86514E4F-46F6-4288-96EB-CFF291F830F0}" type="slidenum">
              <a:rPr lang="pt-PT" smtClean="0"/>
              <a:t>‹nº›</a:t>
            </a:fld>
            <a:endParaRPr lang="pt-PT"/>
          </a:p>
        </p:txBody>
      </p:sp>
    </p:spTree>
    <p:extLst>
      <p:ext uri="{BB962C8B-B14F-4D97-AF65-F5344CB8AC3E}">
        <p14:creationId xmlns:p14="http://schemas.microsoft.com/office/powerpoint/2010/main" val="36551995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Objet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F7C801E-701D-1214-CE73-DB6E78CD41AB}"/>
              </a:ext>
            </a:extLst>
          </p:cNvPr>
          <p:cNvSpPr>
            <a:spLocks noGrp="1"/>
          </p:cNvSpPr>
          <p:nvPr>
            <p:ph type="title"/>
          </p:nvPr>
        </p:nvSpPr>
        <p:spPr/>
        <p:txBody>
          <a:bodyPr/>
          <a:lstStyle/>
          <a:p>
            <a:r>
              <a:rPr lang="pt-PT"/>
              <a:t>Clique para editar o estilo de título do Modelo Global</a:t>
            </a:r>
          </a:p>
        </p:txBody>
      </p:sp>
      <p:sp>
        <p:nvSpPr>
          <p:cNvPr id="3" name="Marcador de Posição de Conteúdo 2">
            <a:extLst>
              <a:ext uri="{FF2B5EF4-FFF2-40B4-BE49-F238E27FC236}">
                <a16:creationId xmlns:a16="http://schemas.microsoft.com/office/drawing/2014/main" id="{BACD4CD8-580E-D6BB-ECB3-966C8CC5EAE2}"/>
              </a:ext>
            </a:extLst>
          </p:cNvPr>
          <p:cNvSpPr>
            <a:spLocks noGrp="1"/>
          </p:cNvSpPr>
          <p:nvPr>
            <p:ph idx="1"/>
          </p:nvPr>
        </p:nvSpPr>
        <p:spPr/>
        <p:txBody>
          <a:bodyPr/>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p>
        </p:txBody>
      </p:sp>
      <p:sp>
        <p:nvSpPr>
          <p:cNvPr id="4" name="Marcador de Posição da Data 3">
            <a:extLst>
              <a:ext uri="{FF2B5EF4-FFF2-40B4-BE49-F238E27FC236}">
                <a16:creationId xmlns:a16="http://schemas.microsoft.com/office/drawing/2014/main" id="{5E88A9C5-204E-7AB4-E0F8-B443E6B0A60A}"/>
              </a:ext>
            </a:extLst>
          </p:cNvPr>
          <p:cNvSpPr>
            <a:spLocks noGrp="1"/>
          </p:cNvSpPr>
          <p:nvPr>
            <p:ph type="dt" sz="half" idx="10"/>
          </p:nvPr>
        </p:nvSpPr>
        <p:spPr/>
        <p:txBody>
          <a:bodyPr/>
          <a:lstStyle/>
          <a:p>
            <a:fld id="{867E9B4F-B544-4323-B0D0-75E474261E56}" type="datetime1">
              <a:rPr lang="pt-PT" smtClean="0"/>
              <a:t>20/03/2023</a:t>
            </a:fld>
            <a:endParaRPr lang="pt-PT"/>
          </a:p>
        </p:txBody>
      </p:sp>
      <p:sp>
        <p:nvSpPr>
          <p:cNvPr id="5" name="Marcador de Posição do Rodapé 4">
            <a:extLst>
              <a:ext uri="{FF2B5EF4-FFF2-40B4-BE49-F238E27FC236}">
                <a16:creationId xmlns:a16="http://schemas.microsoft.com/office/drawing/2014/main" id="{BFEE72BF-3E13-76F2-A4E0-6FF821076D90}"/>
              </a:ext>
            </a:extLst>
          </p:cNvPr>
          <p:cNvSpPr>
            <a:spLocks noGrp="1"/>
          </p:cNvSpPr>
          <p:nvPr>
            <p:ph type="ftr" sz="quarter" idx="11"/>
          </p:nvPr>
        </p:nvSpPr>
        <p:spPr/>
        <p:txBody>
          <a:bodyPr/>
          <a:lstStyle/>
          <a:p>
            <a:endParaRPr lang="pt-PT"/>
          </a:p>
        </p:txBody>
      </p:sp>
      <p:sp>
        <p:nvSpPr>
          <p:cNvPr id="6" name="Marcador de Posição do Número do Diapositivo 5">
            <a:extLst>
              <a:ext uri="{FF2B5EF4-FFF2-40B4-BE49-F238E27FC236}">
                <a16:creationId xmlns:a16="http://schemas.microsoft.com/office/drawing/2014/main" id="{1E59BF0A-F7CA-DA4A-57F3-78A288C2DA68}"/>
              </a:ext>
            </a:extLst>
          </p:cNvPr>
          <p:cNvSpPr>
            <a:spLocks noGrp="1"/>
          </p:cNvSpPr>
          <p:nvPr>
            <p:ph type="sldNum" sz="quarter" idx="12"/>
          </p:nvPr>
        </p:nvSpPr>
        <p:spPr/>
        <p:txBody>
          <a:bodyPr/>
          <a:lstStyle/>
          <a:p>
            <a:fld id="{86514E4F-46F6-4288-96EB-CFF291F830F0}" type="slidenum">
              <a:rPr lang="pt-PT" smtClean="0"/>
              <a:t>‹nº›</a:t>
            </a:fld>
            <a:endParaRPr lang="pt-PT"/>
          </a:p>
        </p:txBody>
      </p:sp>
    </p:spTree>
    <p:extLst>
      <p:ext uri="{BB962C8B-B14F-4D97-AF65-F5344CB8AC3E}">
        <p14:creationId xmlns:p14="http://schemas.microsoft.com/office/powerpoint/2010/main" val="25121968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c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0F85D07-0652-5852-7AA8-BAAC3F42740E}"/>
              </a:ext>
            </a:extLst>
          </p:cNvPr>
          <p:cNvSpPr>
            <a:spLocks noGrp="1"/>
          </p:cNvSpPr>
          <p:nvPr>
            <p:ph type="title"/>
          </p:nvPr>
        </p:nvSpPr>
        <p:spPr>
          <a:xfrm>
            <a:off x="831850" y="1709738"/>
            <a:ext cx="10515600" cy="2852737"/>
          </a:xfrm>
        </p:spPr>
        <p:txBody>
          <a:bodyPr anchor="b"/>
          <a:lstStyle>
            <a:lvl1pPr>
              <a:defRPr sz="6000"/>
            </a:lvl1pPr>
          </a:lstStyle>
          <a:p>
            <a:r>
              <a:rPr lang="pt-PT"/>
              <a:t>Clique para editar o estilo de título do Modelo Global</a:t>
            </a:r>
          </a:p>
        </p:txBody>
      </p:sp>
      <p:sp>
        <p:nvSpPr>
          <p:cNvPr id="3" name="Marcador de Posição do Texto 2">
            <a:extLst>
              <a:ext uri="{FF2B5EF4-FFF2-40B4-BE49-F238E27FC236}">
                <a16:creationId xmlns:a16="http://schemas.microsoft.com/office/drawing/2014/main" id="{99CAD7F0-7BF7-6996-77B9-E61982A61C7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PT"/>
              <a:t>Clique para editar os estilos do texto de Modelo Global</a:t>
            </a:r>
          </a:p>
        </p:txBody>
      </p:sp>
      <p:sp>
        <p:nvSpPr>
          <p:cNvPr id="4" name="Marcador de Posição da Data 3">
            <a:extLst>
              <a:ext uri="{FF2B5EF4-FFF2-40B4-BE49-F238E27FC236}">
                <a16:creationId xmlns:a16="http://schemas.microsoft.com/office/drawing/2014/main" id="{9A3740F4-0898-9C98-CDDA-1B477ADA800B}"/>
              </a:ext>
            </a:extLst>
          </p:cNvPr>
          <p:cNvSpPr>
            <a:spLocks noGrp="1"/>
          </p:cNvSpPr>
          <p:nvPr>
            <p:ph type="dt" sz="half" idx="10"/>
          </p:nvPr>
        </p:nvSpPr>
        <p:spPr/>
        <p:txBody>
          <a:bodyPr/>
          <a:lstStyle/>
          <a:p>
            <a:fld id="{8C06CFCC-FDD3-43BE-A8AF-64150FA31AD0}" type="datetime1">
              <a:rPr lang="pt-PT" smtClean="0"/>
              <a:t>20/03/2023</a:t>
            </a:fld>
            <a:endParaRPr lang="pt-PT"/>
          </a:p>
        </p:txBody>
      </p:sp>
      <p:sp>
        <p:nvSpPr>
          <p:cNvPr id="5" name="Marcador de Posição do Rodapé 4">
            <a:extLst>
              <a:ext uri="{FF2B5EF4-FFF2-40B4-BE49-F238E27FC236}">
                <a16:creationId xmlns:a16="http://schemas.microsoft.com/office/drawing/2014/main" id="{1482C77A-E4B7-5C31-D0D1-45EFF805BBCC}"/>
              </a:ext>
            </a:extLst>
          </p:cNvPr>
          <p:cNvSpPr>
            <a:spLocks noGrp="1"/>
          </p:cNvSpPr>
          <p:nvPr>
            <p:ph type="ftr" sz="quarter" idx="11"/>
          </p:nvPr>
        </p:nvSpPr>
        <p:spPr/>
        <p:txBody>
          <a:bodyPr/>
          <a:lstStyle/>
          <a:p>
            <a:endParaRPr lang="pt-PT"/>
          </a:p>
        </p:txBody>
      </p:sp>
      <p:sp>
        <p:nvSpPr>
          <p:cNvPr id="6" name="Marcador de Posição do Número do Diapositivo 5">
            <a:extLst>
              <a:ext uri="{FF2B5EF4-FFF2-40B4-BE49-F238E27FC236}">
                <a16:creationId xmlns:a16="http://schemas.microsoft.com/office/drawing/2014/main" id="{2E8C0FE9-B62C-9486-74E9-C3679E7E167F}"/>
              </a:ext>
            </a:extLst>
          </p:cNvPr>
          <p:cNvSpPr>
            <a:spLocks noGrp="1"/>
          </p:cNvSpPr>
          <p:nvPr>
            <p:ph type="sldNum" sz="quarter" idx="12"/>
          </p:nvPr>
        </p:nvSpPr>
        <p:spPr/>
        <p:txBody>
          <a:bodyPr/>
          <a:lstStyle/>
          <a:p>
            <a:fld id="{86514E4F-46F6-4288-96EB-CFF291F830F0}" type="slidenum">
              <a:rPr lang="pt-PT" smtClean="0"/>
              <a:t>‹nº›</a:t>
            </a:fld>
            <a:endParaRPr lang="pt-PT"/>
          </a:p>
        </p:txBody>
      </p:sp>
    </p:spTree>
    <p:extLst>
      <p:ext uri="{BB962C8B-B14F-4D97-AF65-F5344CB8AC3E}">
        <p14:creationId xmlns:p14="http://schemas.microsoft.com/office/powerpoint/2010/main" val="26521025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Conteúdo Dup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57CF3F7-5FBD-A13B-7956-085D42365C7A}"/>
              </a:ext>
            </a:extLst>
          </p:cNvPr>
          <p:cNvSpPr>
            <a:spLocks noGrp="1"/>
          </p:cNvSpPr>
          <p:nvPr>
            <p:ph type="title"/>
          </p:nvPr>
        </p:nvSpPr>
        <p:spPr/>
        <p:txBody>
          <a:bodyPr/>
          <a:lstStyle/>
          <a:p>
            <a:r>
              <a:rPr lang="pt-PT"/>
              <a:t>Clique para editar o estilo de título do Modelo Global</a:t>
            </a:r>
          </a:p>
        </p:txBody>
      </p:sp>
      <p:sp>
        <p:nvSpPr>
          <p:cNvPr id="3" name="Marcador de Posição de Conteúdo 2">
            <a:extLst>
              <a:ext uri="{FF2B5EF4-FFF2-40B4-BE49-F238E27FC236}">
                <a16:creationId xmlns:a16="http://schemas.microsoft.com/office/drawing/2014/main" id="{C14F1267-9524-907E-9B8E-A9832CB858C0}"/>
              </a:ext>
            </a:extLst>
          </p:cNvPr>
          <p:cNvSpPr>
            <a:spLocks noGrp="1"/>
          </p:cNvSpPr>
          <p:nvPr>
            <p:ph sz="half" idx="1"/>
          </p:nvPr>
        </p:nvSpPr>
        <p:spPr>
          <a:xfrm>
            <a:off x="838200" y="1825625"/>
            <a:ext cx="5181600" cy="4351338"/>
          </a:xfrm>
        </p:spPr>
        <p:txBody>
          <a:bodyPr/>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p>
        </p:txBody>
      </p:sp>
      <p:sp>
        <p:nvSpPr>
          <p:cNvPr id="4" name="Marcador de Posição de Conteúdo 3">
            <a:extLst>
              <a:ext uri="{FF2B5EF4-FFF2-40B4-BE49-F238E27FC236}">
                <a16:creationId xmlns:a16="http://schemas.microsoft.com/office/drawing/2014/main" id="{663D52F4-11CF-96A3-3247-76D0FCB39765}"/>
              </a:ext>
            </a:extLst>
          </p:cNvPr>
          <p:cNvSpPr>
            <a:spLocks noGrp="1"/>
          </p:cNvSpPr>
          <p:nvPr>
            <p:ph sz="half" idx="2"/>
          </p:nvPr>
        </p:nvSpPr>
        <p:spPr>
          <a:xfrm>
            <a:off x="6172200" y="1825625"/>
            <a:ext cx="5181600" cy="4351338"/>
          </a:xfrm>
        </p:spPr>
        <p:txBody>
          <a:bodyPr/>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p>
        </p:txBody>
      </p:sp>
      <p:sp>
        <p:nvSpPr>
          <p:cNvPr id="5" name="Marcador de Posição da Data 4">
            <a:extLst>
              <a:ext uri="{FF2B5EF4-FFF2-40B4-BE49-F238E27FC236}">
                <a16:creationId xmlns:a16="http://schemas.microsoft.com/office/drawing/2014/main" id="{00171488-1965-BEA8-0B4A-A8A9A1142EC0}"/>
              </a:ext>
            </a:extLst>
          </p:cNvPr>
          <p:cNvSpPr>
            <a:spLocks noGrp="1"/>
          </p:cNvSpPr>
          <p:nvPr>
            <p:ph type="dt" sz="half" idx="10"/>
          </p:nvPr>
        </p:nvSpPr>
        <p:spPr/>
        <p:txBody>
          <a:bodyPr/>
          <a:lstStyle/>
          <a:p>
            <a:fld id="{464ADF60-00BD-45B0-9D61-46E3E3FAD2AB}" type="datetime1">
              <a:rPr lang="pt-PT" smtClean="0"/>
              <a:t>20/03/2023</a:t>
            </a:fld>
            <a:endParaRPr lang="pt-PT"/>
          </a:p>
        </p:txBody>
      </p:sp>
      <p:sp>
        <p:nvSpPr>
          <p:cNvPr id="6" name="Marcador de Posição do Rodapé 5">
            <a:extLst>
              <a:ext uri="{FF2B5EF4-FFF2-40B4-BE49-F238E27FC236}">
                <a16:creationId xmlns:a16="http://schemas.microsoft.com/office/drawing/2014/main" id="{23677E48-FC64-B639-9B83-828F2C5FED00}"/>
              </a:ext>
            </a:extLst>
          </p:cNvPr>
          <p:cNvSpPr>
            <a:spLocks noGrp="1"/>
          </p:cNvSpPr>
          <p:nvPr>
            <p:ph type="ftr" sz="quarter" idx="11"/>
          </p:nvPr>
        </p:nvSpPr>
        <p:spPr/>
        <p:txBody>
          <a:bodyPr/>
          <a:lstStyle/>
          <a:p>
            <a:endParaRPr lang="pt-PT"/>
          </a:p>
        </p:txBody>
      </p:sp>
      <p:sp>
        <p:nvSpPr>
          <p:cNvPr id="7" name="Marcador de Posição do Número do Diapositivo 6">
            <a:extLst>
              <a:ext uri="{FF2B5EF4-FFF2-40B4-BE49-F238E27FC236}">
                <a16:creationId xmlns:a16="http://schemas.microsoft.com/office/drawing/2014/main" id="{F13EB17E-2EF7-6A2C-88D3-881DD2AABBBD}"/>
              </a:ext>
            </a:extLst>
          </p:cNvPr>
          <p:cNvSpPr>
            <a:spLocks noGrp="1"/>
          </p:cNvSpPr>
          <p:nvPr>
            <p:ph type="sldNum" sz="quarter" idx="12"/>
          </p:nvPr>
        </p:nvSpPr>
        <p:spPr/>
        <p:txBody>
          <a:bodyPr/>
          <a:lstStyle/>
          <a:p>
            <a:fld id="{86514E4F-46F6-4288-96EB-CFF291F830F0}" type="slidenum">
              <a:rPr lang="pt-PT" smtClean="0"/>
              <a:t>‹nº›</a:t>
            </a:fld>
            <a:endParaRPr lang="pt-PT"/>
          </a:p>
        </p:txBody>
      </p:sp>
    </p:spTree>
    <p:extLst>
      <p:ext uri="{BB962C8B-B14F-4D97-AF65-F5344CB8AC3E}">
        <p14:creationId xmlns:p14="http://schemas.microsoft.com/office/powerpoint/2010/main" val="34795779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A1BF7CF-5F2D-1412-EAAB-655A14F60330}"/>
              </a:ext>
            </a:extLst>
          </p:cNvPr>
          <p:cNvSpPr>
            <a:spLocks noGrp="1"/>
          </p:cNvSpPr>
          <p:nvPr>
            <p:ph type="title"/>
          </p:nvPr>
        </p:nvSpPr>
        <p:spPr>
          <a:xfrm>
            <a:off x="839788" y="365125"/>
            <a:ext cx="10515600" cy="1325563"/>
          </a:xfrm>
        </p:spPr>
        <p:txBody>
          <a:bodyPr/>
          <a:lstStyle/>
          <a:p>
            <a:r>
              <a:rPr lang="pt-PT"/>
              <a:t>Clique para editar o estilo de título do Modelo Global</a:t>
            </a:r>
          </a:p>
        </p:txBody>
      </p:sp>
      <p:sp>
        <p:nvSpPr>
          <p:cNvPr id="3" name="Marcador de Posição do Texto 2">
            <a:extLst>
              <a:ext uri="{FF2B5EF4-FFF2-40B4-BE49-F238E27FC236}">
                <a16:creationId xmlns:a16="http://schemas.microsoft.com/office/drawing/2014/main" id="{3376C62A-FD3F-96C7-2C1B-1475E8D7A4F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PT"/>
              <a:t>Clique para editar os estilos do texto de Modelo Global</a:t>
            </a:r>
          </a:p>
        </p:txBody>
      </p:sp>
      <p:sp>
        <p:nvSpPr>
          <p:cNvPr id="4" name="Marcador de Posição de Conteúdo 3">
            <a:extLst>
              <a:ext uri="{FF2B5EF4-FFF2-40B4-BE49-F238E27FC236}">
                <a16:creationId xmlns:a16="http://schemas.microsoft.com/office/drawing/2014/main" id="{31B0B1DB-F3E3-9D11-1932-3AAE94FDAECF}"/>
              </a:ext>
            </a:extLst>
          </p:cNvPr>
          <p:cNvSpPr>
            <a:spLocks noGrp="1"/>
          </p:cNvSpPr>
          <p:nvPr>
            <p:ph sz="half" idx="2"/>
          </p:nvPr>
        </p:nvSpPr>
        <p:spPr>
          <a:xfrm>
            <a:off x="839788" y="2505075"/>
            <a:ext cx="5157787" cy="3684588"/>
          </a:xfrm>
        </p:spPr>
        <p:txBody>
          <a:bodyPr/>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p>
        </p:txBody>
      </p:sp>
      <p:sp>
        <p:nvSpPr>
          <p:cNvPr id="5" name="Marcador de Posição do Texto 4">
            <a:extLst>
              <a:ext uri="{FF2B5EF4-FFF2-40B4-BE49-F238E27FC236}">
                <a16:creationId xmlns:a16="http://schemas.microsoft.com/office/drawing/2014/main" id="{4001AE20-17D3-5FE0-7E8F-5ADE80A8F4C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PT"/>
              <a:t>Clique para editar os estilos do texto de Modelo Global</a:t>
            </a:r>
          </a:p>
        </p:txBody>
      </p:sp>
      <p:sp>
        <p:nvSpPr>
          <p:cNvPr id="6" name="Marcador de Posição de Conteúdo 5">
            <a:extLst>
              <a:ext uri="{FF2B5EF4-FFF2-40B4-BE49-F238E27FC236}">
                <a16:creationId xmlns:a16="http://schemas.microsoft.com/office/drawing/2014/main" id="{76EEF3FB-6897-B1BD-1387-D4E9AB9E745C}"/>
              </a:ext>
            </a:extLst>
          </p:cNvPr>
          <p:cNvSpPr>
            <a:spLocks noGrp="1"/>
          </p:cNvSpPr>
          <p:nvPr>
            <p:ph sz="quarter" idx="4"/>
          </p:nvPr>
        </p:nvSpPr>
        <p:spPr>
          <a:xfrm>
            <a:off x="6172200" y="2505075"/>
            <a:ext cx="5183188" cy="3684588"/>
          </a:xfrm>
        </p:spPr>
        <p:txBody>
          <a:bodyPr/>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p>
        </p:txBody>
      </p:sp>
      <p:sp>
        <p:nvSpPr>
          <p:cNvPr id="7" name="Marcador de Posição da Data 6">
            <a:extLst>
              <a:ext uri="{FF2B5EF4-FFF2-40B4-BE49-F238E27FC236}">
                <a16:creationId xmlns:a16="http://schemas.microsoft.com/office/drawing/2014/main" id="{C4DD3B96-21FD-D4D3-7059-11538A76AC76}"/>
              </a:ext>
            </a:extLst>
          </p:cNvPr>
          <p:cNvSpPr>
            <a:spLocks noGrp="1"/>
          </p:cNvSpPr>
          <p:nvPr>
            <p:ph type="dt" sz="half" idx="10"/>
          </p:nvPr>
        </p:nvSpPr>
        <p:spPr/>
        <p:txBody>
          <a:bodyPr/>
          <a:lstStyle/>
          <a:p>
            <a:fld id="{D9F88E1A-38C3-4553-81A8-45CB3BF8D9AB}" type="datetime1">
              <a:rPr lang="pt-PT" smtClean="0"/>
              <a:t>20/03/2023</a:t>
            </a:fld>
            <a:endParaRPr lang="pt-PT"/>
          </a:p>
        </p:txBody>
      </p:sp>
      <p:sp>
        <p:nvSpPr>
          <p:cNvPr id="8" name="Marcador de Posição do Rodapé 7">
            <a:extLst>
              <a:ext uri="{FF2B5EF4-FFF2-40B4-BE49-F238E27FC236}">
                <a16:creationId xmlns:a16="http://schemas.microsoft.com/office/drawing/2014/main" id="{65FA2858-A200-6D77-06A8-347A99B2954E}"/>
              </a:ext>
            </a:extLst>
          </p:cNvPr>
          <p:cNvSpPr>
            <a:spLocks noGrp="1"/>
          </p:cNvSpPr>
          <p:nvPr>
            <p:ph type="ftr" sz="quarter" idx="11"/>
          </p:nvPr>
        </p:nvSpPr>
        <p:spPr/>
        <p:txBody>
          <a:bodyPr/>
          <a:lstStyle/>
          <a:p>
            <a:endParaRPr lang="pt-PT"/>
          </a:p>
        </p:txBody>
      </p:sp>
      <p:sp>
        <p:nvSpPr>
          <p:cNvPr id="9" name="Marcador de Posição do Número do Diapositivo 8">
            <a:extLst>
              <a:ext uri="{FF2B5EF4-FFF2-40B4-BE49-F238E27FC236}">
                <a16:creationId xmlns:a16="http://schemas.microsoft.com/office/drawing/2014/main" id="{BDDE0DBE-E6A8-9FFB-15CD-7377CAE0ADE4}"/>
              </a:ext>
            </a:extLst>
          </p:cNvPr>
          <p:cNvSpPr>
            <a:spLocks noGrp="1"/>
          </p:cNvSpPr>
          <p:nvPr>
            <p:ph type="sldNum" sz="quarter" idx="12"/>
          </p:nvPr>
        </p:nvSpPr>
        <p:spPr/>
        <p:txBody>
          <a:bodyPr/>
          <a:lstStyle/>
          <a:p>
            <a:fld id="{86514E4F-46F6-4288-96EB-CFF291F830F0}" type="slidenum">
              <a:rPr lang="pt-PT" smtClean="0"/>
              <a:t>‹nº›</a:t>
            </a:fld>
            <a:endParaRPr lang="pt-PT"/>
          </a:p>
        </p:txBody>
      </p:sp>
    </p:spTree>
    <p:extLst>
      <p:ext uri="{BB962C8B-B14F-4D97-AF65-F5344CB8AC3E}">
        <p14:creationId xmlns:p14="http://schemas.microsoft.com/office/powerpoint/2010/main" val="6951026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CEFDD6D-4A30-6A32-DC06-858167536D1B}"/>
              </a:ext>
            </a:extLst>
          </p:cNvPr>
          <p:cNvSpPr>
            <a:spLocks noGrp="1"/>
          </p:cNvSpPr>
          <p:nvPr>
            <p:ph type="title"/>
          </p:nvPr>
        </p:nvSpPr>
        <p:spPr/>
        <p:txBody>
          <a:bodyPr/>
          <a:lstStyle/>
          <a:p>
            <a:r>
              <a:rPr lang="pt-PT"/>
              <a:t>Clique para editar o estilo de título do Modelo Global</a:t>
            </a:r>
          </a:p>
        </p:txBody>
      </p:sp>
      <p:sp>
        <p:nvSpPr>
          <p:cNvPr id="3" name="Marcador de Posição da Data 2">
            <a:extLst>
              <a:ext uri="{FF2B5EF4-FFF2-40B4-BE49-F238E27FC236}">
                <a16:creationId xmlns:a16="http://schemas.microsoft.com/office/drawing/2014/main" id="{659AEEA6-E556-D55A-0B37-6527F56CF3B7}"/>
              </a:ext>
            </a:extLst>
          </p:cNvPr>
          <p:cNvSpPr>
            <a:spLocks noGrp="1"/>
          </p:cNvSpPr>
          <p:nvPr>
            <p:ph type="dt" sz="half" idx="10"/>
          </p:nvPr>
        </p:nvSpPr>
        <p:spPr/>
        <p:txBody>
          <a:bodyPr/>
          <a:lstStyle/>
          <a:p>
            <a:fld id="{2A1F99D6-6A25-4FE3-A1C8-D8BF363DC3CA}" type="datetime1">
              <a:rPr lang="pt-PT" smtClean="0"/>
              <a:t>20/03/2023</a:t>
            </a:fld>
            <a:endParaRPr lang="pt-PT"/>
          </a:p>
        </p:txBody>
      </p:sp>
      <p:sp>
        <p:nvSpPr>
          <p:cNvPr id="4" name="Marcador de Posição do Rodapé 3">
            <a:extLst>
              <a:ext uri="{FF2B5EF4-FFF2-40B4-BE49-F238E27FC236}">
                <a16:creationId xmlns:a16="http://schemas.microsoft.com/office/drawing/2014/main" id="{EB0461CB-9B74-D9DE-4417-CF99198A43DC}"/>
              </a:ext>
            </a:extLst>
          </p:cNvPr>
          <p:cNvSpPr>
            <a:spLocks noGrp="1"/>
          </p:cNvSpPr>
          <p:nvPr>
            <p:ph type="ftr" sz="quarter" idx="11"/>
          </p:nvPr>
        </p:nvSpPr>
        <p:spPr/>
        <p:txBody>
          <a:bodyPr/>
          <a:lstStyle/>
          <a:p>
            <a:endParaRPr lang="pt-PT"/>
          </a:p>
        </p:txBody>
      </p:sp>
      <p:sp>
        <p:nvSpPr>
          <p:cNvPr id="5" name="Marcador de Posição do Número do Diapositivo 4">
            <a:extLst>
              <a:ext uri="{FF2B5EF4-FFF2-40B4-BE49-F238E27FC236}">
                <a16:creationId xmlns:a16="http://schemas.microsoft.com/office/drawing/2014/main" id="{96D2FB80-3DFD-B0F7-1852-0CFBEC354D7F}"/>
              </a:ext>
            </a:extLst>
          </p:cNvPr>
          <p:cNvSpPr>
            <a:spLocks noGrp="1"/>
          </p:cNvSpPr>
          <p:nvPr>
            <p:ph type="sldNum" sz="quarter" idx="12"/>
          </p:nvPr>
        </p:nvSpPr>
        <p:spPr/>
        <p:txBody>
          <a:bodyPr/>
          <a:lstStyle/>
          <a:p>
            <a:fld id="{86514E4F-46F6-4288-96EB-CFF291F830F0}" type="slidenum">
              <a:rPr lang="pt-PT" smtClean="0"/>
              <a:t>‹nº›</a:t>
            </a:fld>
            <a:endParaRPr lang="pt-PT"/>
          </a:p>
        </p:txBody>
      </p:sp>
    </p:spTree>
    <p:extLst>
      <p:ext uri="{BB962C8B-B14F-4D97-AF65-F5344CB8AC3E}">
        <p14:creationId xmlns:p14="http://schemas.microsoft.com/office/powerpoint/2010/main" val="30345415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Marcador de Posição da Data 1">
            <a:extLst>
              <a:ext uri="{FF2B5EF4-FFF2-40B4-BE49-F238E27FC236}">
                <a16:creationId xmlns:a16="http://schemas.microsoft.com/office/drawing/2014/main" id="{ADBDAE01-9F71-F83C-C3EC-BEF07DEC6E53}"/>
              </a:ext>
            </a:extLst>
          </p:cNvPr>
          <p:cNvSpPr>
            <a:spLocks noGrp="1"/>
          </p:cNvSpPr>
          <p:nvPr>
            <p:ph type="dt" sz="half" idx="10"/>
          </p:nvPr>
        </p:nvSpPr>
        <p:spPr/>
        <p:txBody>
          <a:bodyPr/>
          <a:lstStyle/>
          <a:p>
            <a:fld id="{45FBA500-147A-4CEE-9271-43DE6AC9249B}" type="datetime1">
              <a:rPr lang="pt-PT" smtClean="0"/>
              <a:t>20/03/2023</a:t>
            </a:fld>
            <a:endParaRPr lang="pt-PT"/>
          </a:p>
        </p:txBody>
      </p:sp>
      <p:sp>
        <p:nvSpPr>
          <p:cNvPr id="3" name="Marcador de Posição do Rodapé 2">
            <a:extLst>
              <a:ext uri="{FF2B5EF4-FFF2-40B4-BE49-F238E27FC236}">
                <a16:creationId xmlns:a16="http://schemas.microsoft.com/office/drawing/2014/main" id="{BED4DDD9-F3B2-C109-5743-139FFA1DB6E3}"/>
              </a:ext>
            </a:extLst>
          </p:cNvPr>
          <p:cNvSpPr>
            <a:spLocks noGrp="1"/>
          </p:cNvSpPr>
          <p:nvPr>
            <p:ph type="ftr" sz="quarter" idx="11"/>
          </p:nvPr>
        </p:nvSpPr>
        <p:spPr/>
        <p:txBody>
          <a:bodyPr/>
          <a:lstStyle/>
          <a:p>
            <a:endParaRPr lang="pt-PT"/>
          </a:p>
        </p:txBody>
      </p:sp>
      <p:sp>
        <p:nvSpPr>
          <p:cNvPr id="4" name="Marcador de Posição do Número do Diapositivo 3">
            <a:extLst>
              <a:ext uri="{FF2B5EF4-FFF2-40B4-BE49-F238E27FC236}">
                <a16:creationId xmlns:a16="http://schemas.microsoft.com/office/drawing/2014/main" id="{36B2B549-EC48-9A62-F6EF-D0AA4B3DFF85}"/>
              </a:ext>
            </a:extLst>
          </p:cNvPr>
          <p:cNvSpPr>
            <a:spLocks noGrp="1"/>
          </p:cNvSpPr>
          <p:nvPr>
            <p:ph type="sldNum" sz="quarter" idx="12"/>
          </p:nvPr>
        </p:nvSpPr>
        <p:spPr/>
        <p:txBody>
          <a:bodyPr/>
          <a:lstStyle/>
          <a:p>
            <a:fld id="{86514E4F-46F6-4288-96EB-CFF291F830F0}" type="slidenum">
              <a:rPr lang="pt-PT" smtClean="0"/>
              <a:t>‹nº›</a:t>
            </a:fld>
            <a:endParaRPr lang="pt-PT"/>
          </a:p>
        </p:txBody>
      </p:sp>
    </p:spTree>
    <p:extLst>
      <p:ext uri="{BB962C8B-B14F-4D97-AF65-F5344CB8AC3E}">
        <p14:creationId xmlns:p14="http://schemas.microsoft.com/office/powerpoint/2010/main" val="14125366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3E22DA3-4910-133B-9952-1B9562099DCA}"/>
              </a:ext>
            </a:extLst>
          </p:cNvPr>
          <p:cNvSpPr>
            <a:spLocks noGrp="1"/>
          </p:cNvSpPr>
          <p:nvPr>
            <p:ph type="title"/>
          </p:nvPr>
        </p:nvSpPr>
        <p:spPr>
          <a:xfrm>
            <a:off x="839788" y="457200"/>
            <a:ext cx="3932237" cy="1600200"/>
          </a:xfrm>
        </p:spPr>
        <p:txBody>
          <a:bodyPr anchor="b"/>
          <a:lstStyle>
            <a:lvl1pPr>
              <a:defRPr sz="3200"/>
            </a:lvl1pPr>
          </a:lstStyle>
          <a:p>
            <a:r>
              <a:rPr lang="pt-PT"/>
              <a:t>Clique para editar o estilo de título do Modelo Global</a:t>
            </a:r>
          </a:p>
        </p:txBody>
      </p:sp>
      <p:sp>
        <p:nvSpPr>
          <p:cNvPr id="3" name="Marcador de Posição de Conteúdo 2">
            <a:extLst>
              <a:ext uri="{FF2B5EF4-FFF2-40B4-BE49-F238E27FC236}">
                <a16:creationId xmlns:a16="http://schemas.microsoft.com/office/drawing/2014/main" id="{E7C9F5EA-DD0C-2ACF-3747-B0732F134A7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p>
        </p:txBody>
      </p:sp>
      <p:sp>
        <p:nvSpPr>
          <p:cNvPr id="4" name="Marcador de Posição do Texto 3">
            <a:extLst>
              <a:ext uri="{FF2B5EF4-FFF2-40B4-BE49-F238E27FC236}">
                <a16:creationId xmlns:a16="http://schemas.microsoft.com/office/drawing/2014/main" id="{ACA7B513-ED6E-6CCA-8CB3-F202D82AAAC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PT"/>
              <a:t>Clique para editar os estilos do texto de Modelo Global</a:t>
            </a:r>
          </a:p>
        </p:txBody>
      </p:sp>
      <p:sp>
        <p:nvSpPr>
          <p:cNvPr id="5" name="Marcador de Posição da Data 4">
            <a:extLst>
              <a:ext uri="{FF2B5EF4-FFF2-40B4-BE49-F238E27FC236}">
                <a16:creationId xmlns:a16="http://schemas.microsoft.com/office/drawing/2014/main" id="{CD31891B-5580-EB59-86E6-0AB73B529CE5}"/>
              </a:ext>
            </a:extLst>
          </p:cNvPr>
          <p:cNvSpPr>
            <a:spLocks noGrp="1"/>
          </p:cNvSpPr>
          <p:nvPr>
            <p:ph type="dt" sz="half" idx="10"/>
          </p:nvPr>
        </p:nvSpPr>
        <p:spPr/>
        <p:txBody>
          <a:bodyPr/>
          <a:lstStyle/>
          <a:p>
            <a:fld id="{0856FBE1-8487-4307-A6AD-0B1BF1CAF7F4}" type="datetime1">
              <a:rPr lang="pt-PT" smtClean="0"/>
              <a:t>20/03/2023</a:t>
            </a:fld>
            <a:endParaRPr lang="pt-PT"/>
          </a:p>
        </p:txBody>
      </p:sp>
      <p:sp>
        <p:nvSpPr>
          <p:cNvPr id="6" name="Marcador de Posição do Rodapé 5">
            <a:extLst>
              <a:ext uri="{FF2B5EF4-FFF2-40B4-BE49-F238E27FC236}">
                <a16:creationId xmlns:a16="http://schemas.microsoft.com/office/drawing/2014/main" id="{A5EDF155-CF58-E092-1361-C0DCC5575C8E}"/>
              </a:ext>
            </a:extLst>
          </p:cNvPr>
          <p:cNvSpPr>
            <a:spLocks noGrp="1"/>
          </p:cNvSpPr>
          <p:nvPr>
            <p:ph type="ftr" sz="quarter" idx="11"/>
          </p:nvPr>
        </p:nvSpPr>
        <p:spPr/>
        <p:txBody>
          <a:bodyPr/>
          <a:lstStyle/>
          <a:p>
            <a:endParaRPr lang="pt-PT"/>
          </a:p>
        </p:txBody>
      </p:sp>
      <p:sp>
        <p:nvSpPr>
          <p:cNvPr id="7" name="Marcador de Posição do Número do Diapositivo 6">
            <a:extLst>
              <a:ext uri="{FF2B5EF4-FFF2-40B4-BE49-F238E27FC236}">
                <a16:creationId xmlns:a16="http://schemas.microsoft.com/office/drawing/2014/main" id="{E2813F7A-52DE-2835-2034-844B13B66371}"/>
              </a:ext>
            </a:extLst>
          </p:cNvPr>
          <p:cNvSpPr>
            <a:spLocks noGrp="1"/>
          </p:cNvSpPr>
          <p:nvPr>
            <p:ph type="sldNum" sz="quarter" idx="12"/>
          </p:nvPr>
        </p:nvSpPr>
        <p:spPr/>
        <p:txBody>
          <a:bodyPr/>
          <a:lstStyle/>
          <a:p>
            <a:fld id="{86514E4F-46F6-4288-96EB-CFF291F830F0}" type="slidenum">
              <a:rPr lang="pt-PT" smtClean="0"/>
              <a:t>‹nº›</a:t>
            </a:fld>
            <a:endParaRPr lang="pt-PT"/>
          </a:p>
        </p:txBody>
      </p:sp>
    </p:spTree>
    <p:extLst>
      <p:ext uri="{BB962C8B-B14F-4D97-AF65-F5344CB8AC3E}">
        <p14:creationId xmlns:p14="http://schemas.microsoft.com/office/powerpoint/2010/main" val="35793814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40FC737-A642-D697-2389-52EE98163F64}"/>
              </a:ext>
            </a:extLst>
          </p:cNvPr>
          <p:cNvSpPr>
            <a:spLocks noGrp="1"/>
          </p:cNvSpPr>
          <p:nvPr>
            <p:ph type="title"/>
          </p:nvPr>
        </p:nvSpPr>
        <p:spPr>
          <a:xfrm>
            <a:off x="839788" y="457200"/>
            <a:ext cx="3932237" cy="1600200"/>
          </a:xfrm>
        </p:spPr>
        <p:txBody>
          <a:bodyPr anchor="b"/>
          <a:lstStyle>
            <a:lvl1pPr>
              <a:defRPr sz="3200"/>
            </a:lvl1pPr>
          </a:lstStyle>
          <a:p>
            <a:r>
              <a:rPr lang="pt-PT"/>
              <a:t>Clique para editar o estilo de título do Modelo Global</a:t>
            </a:r>
          </a:p>
        </p:txBody>
      </p:sp>
      <p:sp>
        <p:nvSpPr>
          <p:cNvPr id="3" name="Marcador de Posição da Imagem 2">
            <a:extLst>
              <a:ext uri="{FF2B5EF4-FFF2-40B4-BE49-F238E27FC236}">
                <a16:creationId xmlns:a16="http://schemas.microsoft.com/office/drawing/2014/main" id="{19453287-BC85-51DB-C047-D61B953964B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PT"/>
          </a:p>
        </p:txBody>
      </p:sp>
      <p:sp>
        <p:nvSpPr>
          <p:cNvPr id="4" name="Marcador de Posição do Texto 3">
            <a:extLst>
              <a:ext uri="{FF2B5EF4-FFF2-40B4-BE49-F238E27FC236}">
                <a16:creationId xmlns:a16="http://schemas.microsoft.com/office/drawing/2014/main" id="{BAB27664-7BD2-2D5D-004A-77E979E416A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PT"/>
              <a:t>Clique para editar os estilos do texto de Modelo Global</a:t>
            </a:r>
          </a:p>
        </p:txBody>
      </p:sp>
      <p:sp>
        <p:nvSpPr>
          <p:cNvPr id="5" name="Marcador de Posição da Data 4">
            <a:extLst>
              <a:ext uri="{FF2B5EF4-FFF2-40B4-BE49-F238E27FC236}">
                <a16:creationId xmlns:a16="http://schemas.microsoft.com/office/drawing/2014/main" id="{3EB86325-4F5C-68E1-EAE8-58670EA9F657}"/>
              </a:ext>
            </a:extLst>
          </p:cNvPr>
          <p:cNvSpPr>
            <a:spLocks noGrp="1"/>
          </p:cNvSpPr>
          <p:nvPr>
            <p:ph type="dt" sz="half" idx="10"/>
          </p:nvPr>
        </p:nvSpPr>
        <p:spPr/>
        <p:txBody>
          <a:bodyPr/>
          <a:lstStyle/>
          <a:p>
            <a:fld id="{D08ABF06-5E17-4467-9F7C-FB3D879925D0}" type="datetime1">
              <a:rPr lang="pt-PT" smtClean="0"/>
              <a:t>20/03/2023</a:t>
            </a:fld>
            <a:endParaRPr lang="pt-PT"/>
          </a:p>
        </p:txBody>
      </p:sp>
      <p:sp>
        <p:nvSpPr>
          <p:cNvPr id="6" name="Marcador de Posição do Rodapé 5">
            <a:extLst>
              <a:ext uri="{FF2B5EF4-FFF2-40B4-BE49-F238E27FC236}">
                <a16:creationId xmlns:a16="http://schemas.microsoft.com/office/drawing/2014/main" id="{DD08A1E3-CD32-461C-0ACA-4C6BEB304809}"/>
              </a:ext>
            </a:extLst>
          </p:cNvPr>
          <p:cNvSpPr>
            <a:spLocks noGrp="1"/>
          </p:cNvSpPr>
          <p:nvPr>
            <p:ph type="ftr" sz="quarter" idx="11"/>
          </p:nvPr>
        </p:nvSpPr>
        <p:spPr/>
        <p:txBody>
          <a:bodyPr/>
          <a:lstStyle/>
          <a:p>
            <a:endParaRPr lang="pt-PT"/>
          </a:p>
        </p:txBody>
      </p:sp>
      <p:sp>
        <p:nvSpPr>
          <p:cNvPr id="7" name="Marcador de Posição do Número do Diapositivo 6">
            <a:extLst>
              <a:ext uri="{FF2B5EF4-FFF2-40B4-BE49-F238E27FC236}">
                <a16:creationId xmlns:a16="http://schemas.microsoft.com/office/drawing/2014/main" id="{CF6CAD12-2FEF-C812-48C9-2EA414317EE0}"/>
              </a:ext>
            </a:extLst>
          </p:cNvPr>
          <p:cNvSpPr>
            <a:spLocks noGrp="1"/>
          </p:cNvSpPr>
          <p:nvPr>
            <p:ph type="sldNum" sz="quarter" idx="12"/>
          </p:nvPr>
        </p:nvSpPr>
        <p:spPr/>
        <p:txBody>
          <a:bodyPr/>
          <a:lstStyle/>
          <a:p>
            <a:fld id="{86514E4F-46F6-4288-96EB-CFF291F830F0}" type="slidenum">
              <a:rPr lang="pt-PT" smtClean="0"/>
              <a:t>‹nº›</a:t>
            </a:fld>
            <a:endParaRPr lang="pt-PT"/>
          </a:p>
        </p:txBody>
      </p:sp>
    </p:spTree>
    <p:extLst>
      <p:ext uri="{BB962C8B-B14F-4D97-AF65-F5344CB8AC3E}">
        <p14:creationId xmlns:p14="http://schemas.microsoft.com/office/powerpoint/2010/main" val="7617520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ção do Título 1">
            <a:extLst>
              <a:ext uri="{FF2B5EF4-FFF2-40B4-BE49-F238E27FC236}">
                <a16:creationId xmlns:a16="http://schemas.microsoft.com/office/drawing/2014/main" id="{9CEDA835-D73D-B334-3980-8F248014A51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PT"/>
              <a:t>Clique para editar o estilo de título do Modelo Global</a:t>
            </a:r>
          </a:p>
        </p:txBody>
      </p:sp>
      <p:sp>
        <p:nvSpPr>
          <p:cNvPr id="3" name="Marcador de Posição do Texto 2">
            <a:extLst>
              <a:ext uri="{FF2B5EF4-FFF2-40B4-BE49-F238E27FC236}">
                <a16:creationId xmlns:a16="http://schemas.microsoft.com/office/drawing/2014/main" id="{244485C1-1CD8-B4FE-F44C-5239C2FE55A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p>
        </p:txBody>
      </p:sp>
      <p:sp>
        <p:nvSpPr>
          <p:cNvPr id="4" name="Marcador de Posição da Data 3">
            <a:extLst>
              <a:ext uri="{FF2B5EF4-FFF2-40B4-BE49-F238E27FC236}">
                <a16:creationId xmlns:a16="http://schemas.microsoft.com/office/drawing/2014/main" id="{9B6858FD-829D-64CE-22C5-E463275BDDF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67780EA-5B9A-44ED-BAFA-1219EA758682}" type="datetime1">
              <a:rPr lang="pt-PT" smtClean="0"/>
              <a:t>20/03/2023</a:t>
            </a:fld>
            <a:endParaRPr lang="pt-PT"/>
          </a:p>
        </p:txBody>
      </p:sp>
      <p:sp>
        <p:nvSpPr>
          <p:cNvPr id="5" name="Marcador de Posição do Rodapé 4">
            <a:extLst>
              <a:ext uri="{FF2B5EF4-FFF2-40B4-BE49-F238E27FC236}">
                <a16:creationId xmlns:a16="http://schemas.microsoft.com/office/drawing/2014/main" id="{919C5D88-3752-5602-31F4-04778B7D5CE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PT"/>
          </a:p>
        </p:txBody>
      </p:sp>
      <p:sp>
        <p:nvSpPr>
          <p:cNvPr id="6" name="Marcador de Posição do Número do Diapositivo 5">
            <a:extLst>
              <a:ext uri="{FF2B5EF4-FFF2-40B4-BE49-F238E27FC236}">
                <a16:creationId xmlns:a16="http://schemas.microsoft.com/office/drawing/2014/main" id="{69DAED17-FAA3-2A56-B047-849069F8DC5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6514E4F-46F6-4288-96EB-CFF291F830F0}" type="slidenum">
              <a:rPr lang="pt-PT" smtClean="0"/>
              <a:t>‹nº›</a:t>
            </a:fld>
            <a:endParaRPr lang="pt-PT"/>
          </a:p>
        </p:txBody>
      </p:sp>
    </p:spTree>
    <p:extLst>
      <p:ext uri="{BB962C8B-B14F-4D97-AF65-F5344CB8AC3E}">
        <p14:creationId xmlns:p14="http://schemas.microsoft.com/office/powerpoint/2010/main" val="82949120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6DA9DF9-31F7-4056-B42E-878CC9241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F97CC27A-7EBB-23B3-9116-0E2C3DC3DA1C}"/>
              </a:ext>
            </a:extLst>
          </p:cNvPr>
          <p:cNvSpPr>
            <a:spLocks noGrp="1"/>
          </p:cNvSpPr>
          <p:nvPr>
            <p:ph type="ctrTitle"/>
          </p:nvPr>
        </p:nvSpPr>
        <p:spPr>
          <a:xfrm>
            <a:off x="643468" y="643467"/>
            <a:ext cx="4620584" cy="4567137"/>
          </a:xfrm>
        </p:spPr>
        <p:txBody>
          <a:bodyPr>
            <a:normAutofit/>
          </a:bodyPr>
          <a:lstStyle/>
          <a:p>
            <a:pPr algn="l"/>
            <a:r>
              <a:rPr lang="en-US" sz="4400" dirty="0"/>
              <a:t>IoT System for pH Monitoring in Manufacturing Facilities</a:t>
            </a:r>
            <a:endParaRPr lang="pt-PT" sz="4400" dirty="0"/>
          </a:p>
        </p:txBody>
      </p:sp>
      <p:sp>
        <p:nvSpPr>
          <p:cNvPr id="3" name="Subtítulo 2">
            <a:extLst>
              <a:ext uri="{FF2B5EF4-FFF2-40B4-BE49-F238E27FC236}">
                <a16:creationId xmlns:a16="http://schemas.microsoft.com/office/drawing/2014/main" id="{0DD60705-5007-B43E-63CA-EBC9D2261483}"/>
              </a:ext>
            </a:extLst>
          </p:cNvPr>
          <p:cNvSpPr>
            <a:spLocks noGrp="1"/>
          </p:cNvSpPr>
          <p:nvPr>
            <p:ph type="subTitle" idx="1"/>
          </p:nvPr>
        </p:nvSpPr>
        <p:spPr>
          <a:xfrm>
            <a:off x="643467" y="5277684"/>
            <a:ext cx="4620584" cy="775494"/>
          </a:xfrm>
        </p:spPr>
        <p:txBody>
          <a:bodyPr>
            <a:normAutofit/>
          </a:bodyPr>
          <a:lstStyle/>
          <a:p>
            <a:pPr algn="l"/>
            <a:endParaRPr lang="pt-PT" sz="1000" b="0" i="0">
              <a:effectLst/>
              <a:latin typeface="Google Sans"/>
            </a:endParaRPr>
          </a:p>
          <a:p>
            <a:pPr algn="l"/>
            <a:r>
              <a:rPr lang="pt-PT" sz="1000" b="0" i="0">
                <a:effectLst/>
                <a:latin typeface="Google Sans"/>
              </a:rPr>
              <a:t>Instituto Superior de Engenharia de Lisboa (ISEL)</a:t>
            </a:r>
          </a:p>
          <a:p>
            <a:pPr algn="l"/>
            <a:r>
              <a:rPr lang="pt-PT" sz="1000">
                <a:latin typeface="Google Sans"/>
              </a:rPr>
              <a:t>Engenharia Informática e Computadores (LEIC)</a:t>
            </a:r>
            <a:endParaRPr lang="pt-PT" sz="1000"/>
          </a:p>
        </p:txBody>
      </p:sp>
      <p:pic>
        <p:nvPicPr>
          <p:cNvPr id="5" name="Picture 4" descr="Electronics protoboard">
            <a:extLst>
              <a:ext uri="{FF2B5EF4-FFF2-40B4-BE49-F238E27FC236}">
                <a16:creationId xmlns:a16="http://schemas.microsoft.com/office/drawing/2014/main" id="{C85393B9-C8EE-3457-8DAE-F8D1A0D303E0}"/>
              </a:ext>
            </a:extLst>
          </p:cNvPr>
          <p:cNvPicPr>
            <a:picLocks noChangeAspect="1"/>
          </p:cNvPicPr>
          <p:nvPr/>
        </p:nvPicPr>
        <p:blipFill rotWithShape="1">
          <a:blip r:embed="rId2"/>
          <a:srcRect l="3979" r="37983" b="-1"/>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
        <p:nvSpPr>
          <p:cNvPr id="7" name="Marcador de Posição do Número do Diapositivo 6">
            <a:extLst>
              <a:ext uri="{FF2B5EF4-FFF2-40B4-BE49-F238E27FC236}">
                <a16:creationId xmlns:a16="http://schemas.microsoft.com/office/drawing/2014/main" id="{3312A413-2947-6817-5664-794A2321259D}"/>
              </a:ext>
            </a:extLst>
          </p:cNvPr>
          <p:cNvSpPr>
            <a:spLocks noGrp="1"/>
          </p:cNvSpPr>
          <p:nvPr>
            <p:ph type="sldNum" sz="quarter" idx="12"/>
          </p:nvPr>
        </p:nvSpPr>
        <p:spPr/>
        <p:txBody>
          <a:bodyPr/>
          <a:lstStyle/>
          <a:p>
            <a:fld id="{86514E4F-46F6-4288-96EB-CFF291F830F0}" type="slidenum">
              <a:rPr lang="pt-PT" smtClean="0"/>
              <a:t>1</a:t>
            </a:fld>
            <a:endParaRPr lang="pt-PT"/>
          </a:p>
        </p:txBody>
      </p:sp>
    </p:spTree>
    <p:extLst>
      <p:ext uri="{BB962C8B-B14F-4D97-AF65-F5344CB8AC3E}">
        <p14:creationId xmlns:p14="http://schemas.microsoft.com/office/powerpoint/2010/main" val="15947744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61293230-B0F6-45B1-96D1-13D18E2429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Shape 31">
            <a:extLst>
              <a:ext uri="{FF2B5EF4-FFF2-40B4-BE49-F238E27FC236}">
                <a16:creationId xmlns:a16="http://schemas.microsoft.com/office/drawing/2014/main" id="{F1E8018D-D29A-4B9D-BF9C-9F4D7BA12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291" y="3296652"/>
            <a:ext cx="12202113" cy="3561346"/>
          </a:xfrm>
          <a:custGeom>
            <a:avLst/>
            <a:gdLst>
              <a:gd name="connsiteX0" fmla="*/ 0 w 12202113"/>
              <a:gd name="connsiteY0" fmla="*/ 3188466 h 3188466"/>
              <a:gd name="connsiteX1" fmla="*/ 10116 w 12202113"/>
              <a:gd name="connsiteY1" fmla="*/ 2657641 h 3188466"/>
              <a:gd name="connsiteX2" fmla="*/ 10116 w 12202113"/>
              <a:gd name="connsiteY2" fmla="*/ 0 h 3188466"/>
              <a:gd name="connsiteX3" fmla="*/ 12202113 w 12202113"/>
              <a:gd name="connsiteY3" fmla="*/ 0 h 3188466"/>
              <a:gd name="connsiteX4" fmla="*/ 12202113 w 12202113"/>
              <a:gd name="connsiteY4" fmla="*/ 2879832 h 3188466"/>
              <a:gd name="connsiteX5" fmla="*/ 12198167 w 12202113"/>
              <a:gd name="connsiteY5" fmla="*/ 2880360 h 3188466"/>
              <a:gd name="connsiteX6" fmla="*/ 12122128 w 12202113"/>
              <a:gd name="connsiteY6" fmla="*/ 2887194 h 3188466"/>
              <a:gd name="connsiteX7" fmla="*/ 12028868 w 12202113"/>
              <a:gd name="connsiteY7" fmla="*/ 2911786 h 3188466"/>
              <a:gd name="connsiteX8" fmla="*/ 11995238 w 12202113"/>
              <a:gd name="connsiteY8" fmla="*/ 2914090 h 3188466"/>
              <a:gd name="connsiteX9" fmla="*/ 11996460 w 12202113"/>
              <a:gd name="connsiteY9" fmla="*/ 2918442 h 3188466"/>
              <a:gd name="connsiteX10" fmla="*/ 11983968 w 12202113"/>
              <a:gd name="connsiteY10" fmla="*/ 2918762 h 3188466"/>
              <a:gd name="connsiteX11" fmla="*/ 11956084 w 12202113"/>
              <a:gd name="connsiteY11" fmla="*/ 2918868 h 3188466"/>
              <a:gd name="connsiteX12" fmla="*/ 11872586 w 12202113"/>
              <a:gd name="connsiteY12" fmla="*/ 2920076 h 3188466"/>
              <a:gd name="connsiteX13" fmla="*/ 11849804 w 12202113"/>
              <a:gd name="connsiteY13" fmla="*/ 2928420 h 3188466"/>
              <a:gd name="connsiteX14" fmla="*/ 11828254 w 12202113"/>
              <a:gd name="connsiteY14" fmla="*/ 2928551 h 3188466"/>
              <a:gd name="connsiteX15" fmla="*/ 11703277 w 12202113"/>
              <a:gd name="connsiteY15" fmla="*/ 2939735 h 3188466"/>
              <a:gd name="connsiteX16" fmla="*/ 11686094 w 12202113"/>
              <a:gd name="connsiteY16" fmla="*/ 2940570 h 3188466"/>
              <a:gd name="connsiteX17" fmla="*/ 11676788 w 12202113"/>
              <a:gd name="connsiteY17" fmla="*/ 2944321 h 3188466"/>
              <a:gd name="connsiteX18" fmla="*/ 11643464 w 12202113"/>
              <a:gd name="connsiteY18" fmla="*/ 2945066 h 3188466"/>
              <a:gd name="connsiteX19" fmla="*/ 11641922 w 12202113"/>
              <a:gd name="connsiteY19" fmla="*/ 2947200 h 3188466"/>
              <a:gd name="connsiteX20" fmla="*/ 11532386 w 12202113"/>
              <a:gd name="connsiteY20" fmla="*/ 2965529 h 3188466"/>
              <a:gd name="connsiteX21" fmla="*/ 11513619 w 12202113"/>
              <a:gd name="connsiteY21" fmla="*/ 2968556 h 3188466"/>
              <a:gd name="connsiteX22" fmla="*/ 11497404 w 12202113"/>
              <a:gd name="connsiteY22" fmla="*/ 2967639 h 3188466"/>
              <a:gd name="connsiteX23" fmla="*/ 11407630 w 12202113"/>
              <a:gd name="connsiteY23" fmla="*/ 2970255 h 3188466"/>
              <a:gd name="connsiteX24" fmla="*/ 11386276 w 12202113"/>
              <a:gd name="connsiteY24" fmla="*/ 2968648 h 3188466"/>
              <a:gd name="connsiteX25" fmla="*/ 11377296 w 12202113"/>
              <a:gd name="connsiteY25" fmla="*/ 2965257 h 3188466"/>
              <a:gd name="connsiteX26" fmla="*/ 11342536 w 12202113"/>
              <a:gd name="connsiteY26" fmla="*/ 2971666 h 3188466"/>
              <a:gd name="connsiteX27" fmla="*/ 11288902 w 12202113"/>
              <a:gd name="connsiteY27" fmla="*/ 2976058 h 3188466"/>
              <a:gd name="connsiteX28" fmla="*/ 11263411 w 12202113"/>
              <a:gd name="connsiteY28" fmla="*/ 2979228 h 3188466"/>
              <a:gd name="connsiteX29" fmla="*/ 11242843 w 12202113"/>
              <a:gd name="connsiteY29" fmla="*/ 2977303 h 3188466"/>
              <a:gd name="connsiteX30" fmla="*/ 11125798 w 12202113"/>
              <a:gd name="connsiteY30" fmla="*/ 2976816 h 3188466"/>
              <a:gd name="connsiteX31" fmla="*/ 11098884 w 12202113"/>
              <a:gd name="connsiteY31" fmla="*/ 2973758 h 3188466"/>
              <a:gd name="connsiteX32" fmla="*/ 11086128 w 12202113"/>
              <a:gd name="connsiteY32" fmla="*/ 2967663 h 3188466"/>
              <a:gd name="connsiteX33" fmla="*/ 11076132 w 12202113"/>
              <a:gd name="connsiteY33" fmla="*/ 2969836 h 3188466"/>
              <a:gd name="connsiteX34" fmla="*/ 11005337 w 12202113"/>
              <a:gd name="connsiteY34" fmla="*/ 2970053 h 3188466"/>
              <a:gd name="connsiteX35" fmla="*/ 10959154 w 12202113"/>
              <a:gd name="connsiteY35" fmla="*/ 2970750 h 3188466"/>
              <a:gd name="connsiteX36" fmla="*/ 10956347 w 12202113"/>
              <a:gd name="connsiteY36" fmla="*/ 2979118 h 3188466"/>
              <a:gd name="connsiteX37" fmla="*/ 10915223 w 12202113"/>
              <a:gd name="connsiteY37" fmla="*/ 2982099 h 3188466"/>
              <a:gd name="connsiteX38" fmla="*/ 10871398 w 12202113"/>
              <a:gd name="connsiteY38" fmla="*/ 2976728 h 3188466"/>
              <a:gd name="connsiteX39" fmla="*/ 10819743 w 12202113"/>
              <a:gd name="connsiteY39" fmla="*/ 2977481 h 3188466"/>
              <a:gd name="connsiteX40" fmla="*/ 10788834 w 12202113"/>
              <a:gd name="connsiteY40" fmla="*/ 2977840 h 3188466"/>
              <a:gd name="connsiteX41" fmla="*/ 10707711 w 12202113"/>
              <a:gd name="connsiteY41" fmla="*/ 2985644 h 3188466"/>
              <a:gd name="connsiteX42" fmla="*/ 10576086 w 12202113"/>
              <a:gd name="connsiteY42" fmla="*/ 3015319 h 3188466"/>
              <a:gd name="connsiteX43" fmla="*/ 10534761 w 12202113"/>
              <a:gd name="connsiteY43" fmla="*/ 3019524 h 3188466"/>
              <a:gd name="connsiteX44" fmla="*/ 10527537 w 12202113"/>
              <a:gd name="connsiteY44" fmla="*/ 3017814 h 3188466"/>
              <a:gd name="connsiteX45" fmla="*/ 10321799 w 12202113"/>
              <a:gd name="connsiteY45" fmla="*/ 3035635 h 3188466"/>
              <a:gd name="connsiteX46" fmla="*/ 10284989 w 12202113"/>
              <a:gd name="connsiteY46" fmla="*/ 3036679 h 3188466"/>
              <a:gd name="connsiteX47" fmla="*/ 10257423 w 12202113"/>
              <a:gd name="connsiteY47" fmla="*/ 3036027 h 3188466"/>
              <a:gd name="connsiteX48" fmla="*/ 10191450 w 12202113"/>
              <a:gd name="connsiteY48" fmla="*/ 3041963 h 3188466"/>
              <a:gd name="connsiteX49" fmla="*/ 10083845 w 12202113"/>
              <a:gd name="connsiteY49" fmla="*/ 3054978 h 3188466"/>
              <a:gd name="connsiteX50" fmla="*/ 10060611 w 12202113"/>
              <a:gd name="connsiteY50" fmla="*/ 3057035 h 3188466"/>
              <a:gd name="connsiteX51" fmla="*/ 10039363 w 12202113"/>
              <a:gd name="connsiteY51" fmla="*/ 3055961 h 3188466"/>
              <a:gd name="connsiteX52" fmla="*/ 10033322 w 12202113"/>
              <a:gd name="connsiteY52" fmla="*/ 3053238 h 3188466"/>
              <a:gd name="connsiteX53" fmla="*/ 10020337 w 12202113"/>
              <a:gd name="connsiteY53" fmla="*/ 3053912 h 3188466"/>
              <a:gd name="connsiteX54" fmla="*/ 10016616 w 12202113"/>
              <a:gd name="connsiteY54" fmla="*/ 3053498 h 3188466"/>
              <a:gd name="connsiteX55" fmla="*/ 9995549 w 12202113"/>
              <a:gd name="connsiteY55" fmla="*/ 3051719 h 3188466"/>
              <a:gd name="connsiteX56" fmla="*/ 9957212 w 12202113"/>
              <a:gd name="connsiteY56" fmla="*/ 3062663 h 3188466"/>
              <a:gd name="connsiteX57" fmla="*/ 9904584 w 12202113"/>
              <a:gd name="connsiteY57" fmla="*/ 3063999 h 3188466"/>
              <a:gd name="connsiteX58" fmla="*/ 9713857 w 12202113"/>
              <a:gd name="connsiteY58" fmla="*/ 3087955 h 3188466"/>
              <a:gd name="connsiteX59" fmla="*/ 9678879 w 12202113"/>
              <a:gd name="connsiteY59" fmla="*/ 3079676 h 3188466"/>
              <a:gd name="connsiteX60" fmla="*/ 9598760 w 12202113"/>
              <a:gd name="connsiteY60" fmla="*/ 3085228 h 3188466"/>
              <a:gd name="connsiteX61" fmla="*/ 9488796 w 12202113"/>
              <a:gd name="connsiteY61" fmla="*/ 3115384 h 3188466"/>
              <a:gd name="connsiteX62" fmla="*/ 9341972 w 12202113"/>
              <a:gd name="connsiteY62" fmla="*/ 3126583 h 3188466"/>
              <a:gd name="connsiteX63" fmla="*/ 9333795 w 12202113"/>
              <a:gd name="connsiteY63" fmla="*/ 3132083 h 3188466"/>
              <a:gd name="connsiteX64" fmla="*/ 9321736 w 12202113"/>
              <a:gd name="connsiteY64" fmla="*/ 3135834 h 3188466"/>
              <a:gd name="connsiteX65" fmla="*/ 9319405 w 12202113"/>
              <a:gd name="connsiteY65" fmla="*/ 3135561 h 3188466"/>
              <a:gd name="connsiteX66" fmla="*/ 9302847 w 12202113"/>
              <a:gd name="connsiteY66" fmla="*/ 3137746 h 3188466"/>
              <a:gd name="connsiteX67" fmla="*/ 9300930 w 12202113"/>
              <a:gd name="connsiteY67" fmla="*/ 3139687 h 3188466"/>
              <a:gd name="connsiteX68" fmla="*/ 9290106 w 12202113"/>
              <a:gd name="connsiteY68" fmla="*/ 3141645 h 3188466"/>
              <a:gd name="connsiteX69" fmla="*/ 9270220 w 12202113"/>
              <a:gd name="connsiteY69" fmla="*/ 3146737 h 3188466"/>
              <a:gd name="connsiteX70" fmla="*/ 9265150 w 12202113"/>
              <a:gd name="connsiteY70" fmla="*/ 3146531 h 3188466"/>
              <a:gd name="connsiteX71" fmla="*/ 9233057 w 12202113"/>
              <a:gd name="connsiteY71" fmla="*/ 3152408 h 3188466"/>
              <a:gd name="connsiteX72" fmla="*/ 9231974 w 12202113"/>
              <a:gd name="connsiteY72" fmla="*/ 3151938 h 3188466"/>
              <a:gd name="connsiteX73" fmla="*/ 9220130 w 12202113"/>
              <a:gd name="connsiteY73" fmla="*/ 3151189 h 3188466"/>
              <a:gd name="connsiteX74" fmla="*/ 9198955 w 12202113"/>
              <a:gd name="connsiteY74" fmla="*/ 3151015 h 3188466"/>
              <a:gd name="connsiteX75" fmla="*/ 9142196 w 12202113"/>
              <a:gd name="connsiteY75" fmla="*/ 3143802 h 3188466"/>
              <a:gd name="connsiteX76" fmla="*/ 9108665 w 12202113"/>
              <a:gd name="connsiteY76" fmla="*/ 3149868 h 3188466"/>
              <a:gd name="connsiteX77" fmla="*/ 9014086 w 12202113"/>
              <a:gd name="connsiteY77" fmla="*/ 3150791 h 3188466"/>
              <a:gd name="connsiteX78" fmla="*/ 8915037 w 12202113"/>
              <a:gd name="connsiteY78" fmla="*/ 3140020 h 3188466"/>
              <a:gd name="connsiteX79" fmla="*/ 8815667 w 12202113"/>
              <a:gd name="connsiteY79" fmla="*/ 3138606 h 3188466"/>
              <a:gd name="connsiteX80" fmla="*/ 8779688 w 12202113"/>
              <a:gd name="connsiteY80" fmla="*/ 3138895 h 3188466"/>
              <a:gd name="connsiteX81" fmla="*/ 8715556 w 12202113"/>
              <a:gd name="connsiteY81" fmla="*/ 3135878 h 3188466"/>
              <a:gd name="connsiteX82" fmla="*/ 8686183 w 12202113"/>
              <a:gd name="connsiteY82" fmla="*/ 3132307 h 3188466"/>
              <a:gd name="connsiteX83" fmla="*/ 8684895 w 12202113"/>
              <a:gd name="connsiteY83" fmla="*/ 3132527 h 3188466"/>
              <a:gd name="connsiteX84" fmla="*/ 8682270 w 12202113"/>
              <a:gd name="connsiteY84" fmla="*/ 3130989 h 3188466"/>
              <a:gd name="connsiteX85" fmla="*/ 8676836 w 12202113"/>
              <a:gd name="connsiteY85" fmla="*/ 3130278 h 3188466"/>
              <a:gd name="connsiteX86" fmla="*/ 8662002 w 12202113"/>
              <a:gd name="connsiteY86" fmla="*/ 3130735 h 3188466"/>
              <a:gd name="connsiteX87" fmla="*/ 8656423 w 12202113"/>
              <a:gd name="connsiteY87" fmla="*/ 3131304 h 3188466"/>
              <a:gd name="connsiteX88" fmla="*/ 8648261 w 12202113"/>
              <a:gd name="connsiteY88" fmla="*/ 3131294 h 3188466"/>
              <a:gd name="connsiteX89" fmla="*/ 8648057 w 12202113"/>
              <a:gd name="connsiteY89" fmla="*/ 3131167 h 3188466"/>
              <a:gd name="connsiteX90" fmla="*/ 8640412 w 12202113"/>
              <a:gd name="connsiteY90" fmla="*/ 3131403 h 3188466"/>
              <a:gd name="connsiteX91" fmla="*/ 8603003 w 12202113"/>
              <a:gd name="connsiteY91" fmla="*/ 3134155 h 3188466"/>
              <a:gd name="connsiteX92" fmla="*/ 8553571 w 12202113"/>
              <a:gd name="connsiteY92" fmla="*/ 3122125 h 3188466"/>
              <a:gd name="connsiteX93" fmla="*/ 8533128 w 12202113"/>
              <a:gd name="connsiteY93" fmla="*/ 3120039 h 3188466"/>
              <a:gd name="connsiteX94" fmla="*/ 8522209 w 12202113"/>
              <a:gd name="connsiteY94" fmla="*/ 3118252 h 3188466"/>
              <a:gd name="connsiteX95" fmla="*/ 8521532 w 12202113"/>
              <a:gd name="connsiteY95" fmla="*/ 3117705 h 3188466"/>
              <a:gd name="connsiteX96" fmla="*/ 8485667 w 12202113"/>
              <a:gd name="connsiteY96" fmla="*/ 3120406 h 3188466"/>
              <a:gd name="connsiteX97" fmla="*/ 8480905 w 12202113"/>
              <a:gd name="connsiteY97" fmla="*/ 3119749 h 3188466"/>
              <a:gd name="connsiteX98" fmla="*/ 8457530 w 12202113"/>
              <a:gd name="connsiteY98" fmla="*/ 3122810 h 3188466"/>
              <a:gd name="connsiteX99" fmla="*/ 8445451 w 12202113"/>
              <a:gd name="connsiteY99" fmla="*/ 3123697 h 3188466"/>
              <a:gd name="connsiteX100" fmla="*/ 8442039 w 12202113"/>
              <a:gd name="connsiteY100" fmla="*/ 3125378 h 3188466"/>
              <a:gd name="connsiteX101" fmla="*/ 8424215 w 12202113"/>
              <a:gd name="connsiteY101" fmla="*/ 3125963 h 3188466"/>
              <a:gd name="connsiteX102" fmla="*/ 8422165 w 12202113"/>
              <a:gd name="connsiteY102" fmla="*/ 3125491 h 3188466"/>
              <a:gd name="connsiteX103" fmla="*/ 8407465 w 12202113"/>
              <a:gd name="connsiteY103" fmla="*/ 3127979 h 3188466"/>
              <a:gd name="connsiteX104" fmla="*/ 8395146 w 12202113"/>
              <a:gd name="connsiteY104" fmla="*/ 3132488 h 3188466"/>
              <a:gd name="connsiteX105" fmla="*/ 8243538 w 12202113"/>
              <a:gd name="connsiteY105" fmla="*/ 3129873 h 3188466"/>
              <a:gd name="connsiteX106" fmla="*/ 8112685 w 12202113"/>
              <a:gd name="connsiteY106" fmla="*/ 3148698 h 3188466"/>
              <a:gd name="connsiteX107" fmla="*/ 8026741 w 12202113"/>
              <a:gd name="connsiteY107" fmla="*/ 3154015 h 3188466"/>
              <a:gd name="connsiteX108" fmla="*/ 8030400 w 12202113"/>
              <a:gd name="connsiteY108" fmla="*/ 3146736 h 3188466"/>
              <a:gd name="connsiteX109" fmla="*/ 8002987 w 12202113"/>
              <a:gd name="connsiteY109" fmla="*/ 3135663 h 3188466"/>
              <a:gd name="connsiteX110" fmla="*/ 7798568 w 12202113"/>
              <a:gd name="connsiteY110" fmla="*/ 3141249 h 3188466"/>
              <a:gd name="connsiteX111" fmla="*/ 7746353 w 12202113"/>
              <a:gd name="connsiteY111" fmla="*/ 3137755 h 3188466"/>
              <a:gd name="connsiteX112" fmla="*/ 7700395 w 12202113"/>
              <a:gd name="connsiteY112" fmla="*/ 3144729 h 3188466"/>
              <a:gd name="connsiteX113" fmla="*/ 7681335 w 12202113"/>
              <a:gd name="connsiteY113" fmla="*/ 3141120 h 3188466"/>
              <a:gd name="connsiteX114" fmla="*/ 7678044 w 12202113"/>
              <a:gd name="connsiteY114" fmla="*/ 3140387 h 3188466"/>
              <a:gd name="connsiteX115" fmla="*/ 7664890 w 12202113"/>
              <a:gd name="connsiteY115" fmla="*/ 3139855 h 3188466"/>
              <a:gd name="connsiteX116" fmla="*/ 7661183 w 12202113"/>
              <a:gd name="connsiteY116" fmla="*/ 3136706 h 3188466"/>
              <a:gd name="connsiteX117" fmla="*/ 7641383 w 12202113"/>
              <a:gd name="connsiteY117" fmla="*/ 3133755 h 3188466"/>
              <a:gd name="connsiteX118" fmla="*/ 7617169 w 12202113"/>
              <a:gd name="connsiteY118" fmla="*/ 3133614 h 3188466"/>
              <a:gd name="connsiteX119" fmla="*/ 7531143 w 12202113"/>
              <a:gd name="connsiteY119" fmla="*/ 3132781 h 3188466"/>
              <a:gd name="connsiteX120" fmla="*/ 7517113 w 12202113"/>
              <a:gd name="connsiteY120" fmla="*/ 3134483 h 3188466"/>
              <a:gd name="connsiteX121" fmla="*/ 7471320 w 12202113"/>
              <a:gd name="connsiteY121" fmla="*/ 3131645 h 3188466"/>
              <a:gd name="connsiteX122" fmla="*/ 7430512 w 12202113"/>
              <a:gd name="connsiteY122" fmla="*/ 3131007 h 3188466"/>
              <a:gd name="connsiteX123" fmla="*/ 7404071 w 12202113"/>
              <a:gd name="connsiteY123" fmla="*/ 3132361 h 3188466"/>
              <a:gd name="connsiteX124" fmla="*/ 7397140 w 12202113"/>
              <a:gd name="connsiteY124" fmla="*/ 3131239 h 3188466"/>
              <a:gd name="connsiteX125" fmla="*/ 7370514 w 12202113"/>
              <a:gd name="connsiteY125" fmla="*/ 3130516 h 3188466"/>
              <a:gd name="connsiteX126" fmla="*/ 7356953 w 12202113"/>
              <a:gd name="connsiteY126" fmla="*/ 3132179 h 3188466"/>
              <a:gd name="connsiteX127" fmla="*/ 7343567 w 12202113"/>
              <a:gd name="connsiteY127" fmla="*/ 3128350 h 3188466"/>
              <a:gd name="connsiteX128" fmla="*/ 7340295 w 12202113"/>
              <a:gd name="connsiteY128" fmla="*/ 3125545 h 3188466"/>
              <a:gd name="connsiteX129" fmla="*/ 7321348 w 12202113"/>
              <a:gd name="connsiteY129" fmla="*/ 3126804 h 3188466"/>
              <a:gd name="connsiteX130" fmla="*/ 7305815 w 12202113"/>
              <a:gd name="connsiteY130" fmla="*/ 3124063 h 3188466"/>
              <a:gd name="connsiteX131" fmla="*/ 7292274 w 12202113"/>
              <a:gd name="connsiteY131" fmla="*/ 3125855 h 3188466"/>
              <a:gd name="connsiteX132" fmla="*/ 7286654 w 12202113"/>
              <a:gd name="connsiteY132" fmla="*/ 3125451 h 3188466"/>
              <a:gd name="connsiteX133" fmla="*/ 7272685 w 12202113"/>
              <a:gd name="connsiteY133" fmla="*/ 3124094 h 3188466"/>
              <a:gd name="connsiteX134" fmla="*/ 7248584 w 12202113"/>
              <a:gd name="connsiteY134" fmla="*/ 3121080 h 3188466"/>
              <a:gd name="connsiteX135" fmla="*/ 7241065 w 12202113"/>
              <a:gd name="connsiteY135" fmla="*/ 3120661 h 3188466"/>
              <a:gd name="connsiteX136" fmla="*/ 7224696 w 12202113"/>
              <a:gd name="connsiteY136" fmla="*/ 3116051 h 3188466"/>
              <a:gd name="connsiteX137" fmla="*/ 7193009 w 12202113"/>
              <a:gd name="connsiteY137" fmla="*/ 3112108 h 3188466"/>
              <a:gd name="connsiteX138" fmla="*/ 7137220 w 12202113"/>
              <a:gd name="connsiteY138" fmla="*/ 3098354 h 3188466"/>
              <a:gd name="connsiteX139" fmla="*/ 7104427 w 12202113"/>
              <a:gd name="connsiteY139" fmla="*/ 3091790 h 3188466"/>
              <a:gd name="connsiteX140" fmla="*/ 7082240 w 12202113"/>
              <a:gd name="connsiteY140" fmla="*/ 3085740 h 3188466"/>
              <a:gd name="connsiteX141" fmla="*/ 7016754 w 12202113"/>
              <a:gd name="connsiteY141" fmla="*/ 3077196 h 3188466"/>
              <a:gd name="connsiteX142" fmla="*/ 6904436 w 12202113"/>
              <a:gd name="connsiteY142" fmla="*/ 3065900 h 3188466"/>
              <a:gd name="connsiteX143" fmla="*/ 6881434 w 12202113"/>
              <a:gd name="connsiteY143" fmla="*/ 3062865 h 3188466"/>
              <a:gd name="connsiteX144" fmla="*/ 6865273 w 12202113"/>
              <a:gd name="connsiteY144" fmla="*/ 3057749 h 3188466"/>
              <a:gd name="connsiteX145" fmla="*/ 6864671 w 12202113"/>
              <a:gd name="connsiteY145" fmla="*/ 3054378 h 3188466"/>
              <a:gd name="connsiteX146" fmla="*/ 6852599 w 12202113"/>
              <a:gd name="connsiteY146" fmla="*/ 3052306 h 3188466"/>
              <a:gd name="connsiteX147" fmla="*/ 6850143 w 12202113"/>
              <a:gd name="connsiteY147" fmla="*/ 3051232 h 3188466"/>
              <a:gd name="connsiteX148" fmla="*/ 6835301 w 12202113"/>
              <a:gd name="connsiteY148" fmla="*/ 3045593 h 3188466"/>
              <a:gd name="connsiteX149" fmla="*/ 6784871 w 12202113"/>
              <a:gd name="connsiteY149" fmla="*/ 3046562 h 3188466"/>
              <a:gd name="connsiteX150" fmla="*/ 6738245 w 12202113"/>
              <a:gd name="connsiteY150" fmla="*/ 3037055 h 3188466"/>
              <a:gd name="connsiteX151" fmla="*/ 6537703 w 12202113"/>
              <a:gd name="connsiteY151" fmla="*/ 3017736 h 3188466"/>
              <a:gd name="connsiteX152" fmla="*/ 6521858 w 12202113"/>
              <a:gd name="connsiteY152" fmla="*/ 3004158 h 3188466"/>
              <a:gd name="connsiteX153" fmla="*/ 6445069 w 12202113"/>
              <a:gd name="connsiteY153" fmla="*/ 2992470 h 3188466"/>
              <a:gd name="connsiteX154" fmla="*/ 6302447 w 12202113"/>
              <a:gd name="connsiteY154" fmla="*/ 2994274 h 3188466"/>
              <a:gd name="connsiteX155" fmla="*/ 6160029 w 12202113"/>
              <a:gd name="connsiteY155" fmla="*/ 2973666 h 3188466"/>
              <a:gd name="connsiteX156" fmla="*/ 6144046 w 12202113"/>
              <a:gd name="connsiteY156" fmla="*/ 2976380 h 3188466"/>
              <a:gd name="connsiteX157" fmla="*/ 6127670 w 12202113"/>
              <a:gd name="connsiteY157" fmla="*/ 2976929 h 3188466"/>
              <a:gd name="connsiteX158" fmla="*/ 6126155 w 12202113"/>
              <a:gd name="connsiteY158" fmla="*/ 2976245 h 3188466"/>
              <a:gd name="connsiteX159" fmla="*/ 6108575 w 12202113"/>
              <a:gd name="connsiteY159" fmla="*/ 2974651 h 3188466"/>
              <a:gd name="connsiteX160" fmla="*/ 6103746 w 12202113"/>
              <a:gd name="connsiteY160" fmla="*/ 2975803 h 3188466"/>
              <a:gd name="connsiteX161" fmla="*/ 6091377 w 12202113"/>
              <a:gd name="connsiteY161" fmla="*/ 2975180 h 3188466"/>
              <a:gd name="connsiteX162" fmla="*/ 6066183 w 12202113"/>
              <a:gd name="connsiteY162" fmla="*/ 2975222 h 3188466"/>
              <a:gd name="connsiteX163" fmla="*/ 6063287 w 12202113"/>
              <a:gd name="connsiteY163" fmla="*/ 2974353 h 3188466"/>
              <a:gd name="connsiteX164" fmla="*/ 6054813 w 12202113"/>
              <a:gd name="connsiteY164" fmla="*/ 2974911 h 3188466"/>
              <a:gd name="connsiteX165" fmla="*/ 6050809 w 12202113"/>
              <a:gd name="connsiteY165" fmla="*/ 2973985 h 3188466"/>
              <a:gd name="connsiteX166" fmla="*/ 6013979 w 12202113"/>
              <a:gd name="connsiteY166" fmla="*/ 2974553 h 3188466"/>
              <a:gd name="connsiteX167" fmla="*/ 6013800 w 12202113"/>
              <a:gd name="connsiteY167" fmla="*/ 2973973 h 3188466"/>
              <a:gd name="connsiteX168" fmla="*/ 6004866 w 12202113"/>
              <a:gd name="connsiteY168" fmla="*/ 2971570 h 3188466"/>
              <a:gd name="connsiteX169" fmla="*/ 5987036 w 12202113"/>
              <a:gd name="connsiteY169" fmla="*/ 2968315 h 3188466"/>
              <a:gd name="connsiteX170" fmla="*/ 5950027 w 12202113"/>
              <a:gd name="connsiteY170" fmla="*/ 2953546 h 3188466"/>
              <a:gd name="connsiteX171" fmla="*/ 5911668 w 12202113"/>
              <a:gd name="connsiteY171" fmla="*/ 2954074 h 3188466"/>
              <a:gd name="connsiteX172" fmla="*/ 5904110 w 12202113"/>
              <a:gd name="connsiteY172" fmla="*/ 2953861 h 3188466"/>
              <a:gd name="connsiteX173" fmla="*/ 5904026 w 12202113"/>
              <a:gd name="connsiteY173" fmla="*/ 2953724 h 3188466"/>
              <a:gd name="connsiteX174" fmla="*/ 5896189 w 12202113"/>
              <a:gd name="connsiteY174" fmla="*/ 2953236 h 3188466"/>
              <a:gd name="connsiteX175" fmla="*/ 5890331 w 12202113"/>
              <a:gd name="connsiteY175" fmla="*/ 2953471 h 3188466"/>
              <a:gd name="connsiteX176" fmla="*/ 5875672 w 12202113"/>
              <a:gd name="connsiteY176" fmla="*/ 2953056 h 3188466"/>
              <a:gd name="connsiteX177" fmla="*/ 5871070 w 12202113"/>
              <a:gd name="connsiteY177" fmla="*/ 2952035 h 3188466"/>
              <a:gd name="connsiteX178" fmla="*/ 5869888 w 12202113"/>
              <a:gd name="connsiteY178" fmla="*/ 2950364 h 3188466"/>
              <a:gd name="connsiteX179" fmla="*/ 5868461 w 12202113"/>
              <a:gd name="connsiteY179" fmla="*/ 2950506 h 3188466"/>
              <a:gd name="connsiteX180" fmla="*/ 5843343 w 12202113"/>
              <a:gd name="connsiteY180" fmla="*/ 2945262 h 3188466"/>
              <a:gd name="connsiteX181" fmla="*/ 5784331 w 12202113"/>
              <a:gd name="connsiteY181" fmla="*/ 2938531 h 3188466"/>
              <a:gd name="connsiteX182" fmla="*/ 5749498 w 12202113"/>
              <a:gd name="connsiteY182" fmla="*/ 2936713 h 3188466"/>
              <a:gd name="connsiteX183" fmla="*/ 5655214 w 12202113"/>
              <a:gd name="connsiteY183" fmla="*/ 2929503 h 3188466"/>
              <a:gd name="connsiteX184" fmla="*/ 5561446 w 12202113"/>
              <a:gd name="connsiteY184" fmla="*/ 2920575 h 3188466"/>
              <a:gd name="connsiteX185" fmla="*/ 5519456 w 12202113"/>
              <a:gd name="connsiteY185" fmla="*/ 2906631 h 3188466"/>
              <a:gd name="connsiteX186" fmla="*/ 5514099 w 12202113"/>
              <a:gd name="connsiteY186" fmla="*/ 2906097 h 3188466"/>
              <a:gd name="connsiteX187" fmla="*/ 5499273 w 12202113"/>
              <a:gd name="connsiteY187" fmla="*/ 2907057 h 3188466"/>
              <a:gd name="connsiteX188" fmla="*/ 5493664 w 12202113"/>
              <a:gd name="connsiteY188" fmla="*/ 2907817 h 3188466"/>
              <a:gd name="connsiteX189" fmla="*/ 5485530 w 12202113"/>
              <a:gd name="connsiteY189" fmla="*/ 2908080 h 3188466"/>
              <a:gd name="connsiteX190" fmla="*/ 5485337 w 12202113"/>
              <a:gd name="connsiteY190" fmla="*/ 2907959 h 3188466"/>
              <a:gd name="connsiteX191" fmla="*/ 5477696 w 12202113"/>
              <a:gd name="connsiteY191" fmla="*/ 2908455 h 3188466"/>
              <a:gd name="connsiteX192" fmla="*/ 5440170 w 12202113"/>
              <a:gd name="connsiteY192" fmla="*/ 2912482 h 3188466"/>
              <a:gd name="connsiteX193" fmla="*/ 5391911 w 12202113"/>
              <a:gd name="connsiteY193" fmla="*/ 2902040 h 3188466"/>
              <a:gd name="connsiteX194" fmla="*/ 5371708 w 12202113"/>
              <a:gd name="connsiteY194" fmla="*/ 2900629 h 3188466"/>
              <a:gd name="connsiteX195" fmla="*/ 5360976 w 12202113"/>
              <a:gd name="connsiteY195" fmla="*/ 2899197 h 3188466"/>
              <a:gd name="connsiteX196" fmla="*/ 5360345 w 12202113"/>
              <a:gd name="connsiteY196" fmla="*/ 2898671 h 3188466"/>
              <a:gd name="connsiteX197" fmla="*/ 5324367 w 12202113"/>
              <a:gd name="connsiteY197" fmla="*/ 2902593 h 3188466"/>
              <a:gd name="connsiteX198" fmla="*/ 5319673 w 12202113"/>
              <a:gd name="connsiteY198" fmla="*/ 2902094 h 3188466"/>
              <a:gd name="connsiteX199" fmla="*/ 5296114 w 12202113"/>
              <a:gd name="connsiteY199" fmla="*/ 2905958 h 3188466"/>
              <a:gd name="connsiteX200" fmla="*/ 5283999 w 12202113"/>
              <a:gd name="connsiteY200" fmla="*/ 2907258 h 3188466"/>
              <a:gd name="connsiteX201" fmla="*/ 5280460 w 12202113"/>
              <a:gd name="connsiteY201" fmla="*/ 2909063 h 3188466"/>
              <a:gd name="connsiteX202" fmla="*/ 5262637 w 12202113"/>
              <a:gd name="connsiteY202" fmla="*/ 2910250 h 3188466"/>
              <a:gd name="connsiteX203" fmla="*/ 5260635 w 12202113"/>
              <a:gd name="connsiteY203" fmla="*/ 2909845 h 3188466"/>
              <a:gd name="connsiteX204" fmla="*/ 5245770 w 12202113"/>
              <a:gd name="connsiteY204" fmla="*/ 2912842 h 3188466"/>
              <a:gd name="connsiteX205" fmla="*/ 5233108 w 12202113"/>
              <a:gd name="connsiteY205" fmla="*/ 2917794 h 3188466"/>
              <a:gd name="connsiteX206" fmla="*/ 5082201 w 12202113"/>
              <a:gd name="connsiteY206" fmla="*/ 2920260 h 3188466"/>
              <a:gd name="connsiteX207" fmla="*/ 4939211 w 12202113"/>
              <a:gd name="connsiteY207" fmla="*/ 2931760 h 3188466"/>
              <a:gd name="connsiteX208" fmla="*/ 4794309 w 12202113"/>
              <a:gd name="connsiteY208" fmla="*/ 2937227 h 3188466"/>
              <a:gd name="connsiteX209" fmla="*/ 4637676 w 12202113"/>
              <a:gd name="connsiteY209" fmla="*/ 2946666 h 3188466"/>
              <a:gd name="connsiteX210" fmla="*/ 4585922 w 12202113"/>
              <a:gd name="connsiteY210" fmla="*/ 2944906 h 3188466"/>
              <a:gd name="connsiteX211" fmla="*/ 4539516 w 12202113"/>
              <a:gd name="connsiteY211" fmla="*/ 2953466 h 3188466"/>
              <a:gd name="connsiteX212" fmla="*/ 4520819 w 12202113"/>
              <a:gd name="connsiteY212" fmla="*/ 2950477 h 3188466"/>
              <a:gd name="connsiteX213" fmla="*/ 4517604 w 12202113"/>
              <a:gd name="connsiteY213" fmla="*/ 2949852 h 3188466"/>
              <a:gd name="connsiteX214" fmla="*/ 4504537 w 12202113"/>
              <a:gd name="connsiteY214" fmla="*/ 2949759 h 3188466"/>
              <a:gd name="connsiteX215" fmla="*/ 4501104 w 12202113"/>
              <a:gd name="connsiteY215" fmla="*/ 2946715 h 3188466"/>
              <a:gd name="connsiteX216" fmla="*/ 4342695 w 12202113"/>
              <a:gd name="connsiteY216" fmla="*/ 2951638 h 3188466"/>
              <a:gd name="connsiteX217" fmla="*/ 4274096 w 12202113"/>
              <a:gd name="connsiteY217" fmla="*/ 2953640 h 3188466"/>
              <a:gd name="connsiteX218" fmla="*/ 4248170 w 12202113"/>
              <a:gd name="connsiteY218" fmla="*/ 2951384 h 3188466"/>
              <a:gd name="connsiteX219" fmla="*/ 4147924 w 12202113"/>
              <a:gd name="connsiteY219" fmla="*/ 2945945 h 3188466"/>
              <a:gd name="connsiteX220" fmla="*/ 4061825 w 12202113"/>
              <a:gd name="connsiteY220" fmla="*/ 2944206 h 3188466"/>
              <a:gd name="connsiteX221" fmla="*/ 3998557 w 12202113"/>
              <a:gd name="connsiteY221" fmla="*/ 2955821 h 3188466"/>
              <a:gd name="connsiteX222" fmla="*/ 3993107 w 12202113"/>
              <a:gd name="connsiteY222" fmla="*/ 2953708 h 3188466"/>
              <a:gd name="connsiteX223" fmla="*/ 3949713 w 12202113"/>
              <a:gd name="connsiteY223" fmla="*/ 2955441 h 3188466"/>
              <a:gd name="connsiteX224" fmla="*/ 3797284 w 12202113"/>
              <a:gd name="connsiteY224" fmla="*/ 2977037 h 3188466"/>
              <a:gd name="connsiteX225" fmla="*/ 3712498 w 12202113"/>
              <a:gd name="connsiteY225" fmla="*/ 2979996 h 3188466"/>
              <a:gd name="connsiteX226" fmla="*/ 3682471 w 12202113"/>
              <a:gd name="connsiteY226" fmla="*/ 2978543 h 3188466"/>
              <a:gd name="connsiteX227" fmla="*/ 3632163 w 12202113"/>
              <a:gd name="connsiteY227" fmla="*/ 2976264 h 3188466"/>
              <a:gd name="connsiteX228" fmla="*/ 3594728 w 12202113"/>
              <a:gd name="connsiteY228" fmla="*/ 2968398 h 3188466"/>
              <a:gd name="connsiteX229" fmla="*/ 3552594 w 12202113"/>
              <a:gd name="connsiteY229" fmla="*/ 2968934 h 3188466"/>
              <a:gd name="connsiteX230" fmla="*/ 3542589 w 12202113"/>
              <a:gd name="connsiteY230" fmla="*/ 2977031 h 3188466"/>
              <a:gd name="connsiteX231" fmla="*/ 3497591 w 12202113"/>
              <a:gd name="connsiteY231" fmla="*/ 2975018 h 3188466"/>
              <a:gd name="connsiteX232" fmla="*/ 3429352 w 12202113"/>
              <a:gd name="connsiteY232" fmla="*/ 2971090 h 3188466"/>
              <a:gd name="connsiteX233" fmla="*/ 3389938 w 12202113"/>
              <a:gd name="connsiteY233" fmla="*/ 2970884 h 3188466"/>
              <a:gd name="connsiteX234" fmla="*/ 3282344 w 12202113"/>
              <a:gd name="connsiteY234" fmla="*/ 2968084 h 3188466"/>
              <a:gd name="connsiteX235" fmla="*/ 3174624 w 12202113"/>
              <a:gd name="connsiteY235" fmla="*/ 2963576 h 3188466"/>
              <a:gd name="connsiteX236" fmla="*/ 3111077 w 12202113"/>
              <a:gd name="connsiteY236" fmla="*/ 2951285 h 3188466"/>
              <a:gd name="connsiteX237" fmla="*/ 3022501 w 12202113"/>
              <a:gd name="connsiteY237" fmla="*/ 2948619 h 3188466"/>
              <a:gd name="connsiteX238" fmla="*/ 3007714 w 12202113"/>
              <a:gd name="connsiteY238" fmla="*/ 2946762 h 3188466"/>
              <a:gd name="connsiteX239" fmla="*/ 2903098 w 12202113"/>
              <a:gd name="connsiteY239" fmla="*/ 2940576 h 3188466"/>
              <a:gd name="connsiteX240" fmla="*/ 2781591 w 12202113"/>
              <a:gd name="connsiteY240" fmla="*/ 2946394 h 3188466"/>
              <a:gd name="connsiteX241" fmla="*/ 2627942 w 12202113"/>
              <a:gd name="connsiteY241" fmla="*/ 2919996 h 3188466"/>
              <a:gd name="connsiteX242" fmla="*/ 2354959 w 12202113"/>
              <a:gd name="connsiteY242" fmla="*/ 2882080 h 3188466"/>
              <a:gd name="connsiteX243" fmla="*/ 2063184 w 12202113"/>
              <a:gd name="connsiteY243" fmla="*/ 2879109 h 3188466"/>
              <a:gd name="connsiteX244" fmla="*/ 1986946 w 12202113"/>
              <a:gd name="connsiteY244" fmla="*/ 2887619 h 3188466"/>
              <a:gd name="connsiteX245" fmla="*/ 1763479 w 12202113"/>
              <a:gd name="connsiteY245" fmla="*/ 2909077 h 3188466"/>
              <a:gd name="connsiteX246" fmla="*/ 1537980 w 12202113"/>
              <a:gd name="connsiteY246" fmla="*/ 2960398 h 3188466"/>
              <a:gd name="connsiteX247" fmla="*/ 1395229 w 12202113"/>
              <a:gd name="connsiteY247" fmla="*/ 2975625 h 3188466"/>
              <a:gd name="connsiteX248" fmla="*/ 1327834 w 12202113"/>
              <a:gd name="connsiteY248" fmla="*/ 2989485 h 3188466"/>
              <a:gd name="connsiteX249" fmla="*/ 1280757 w 12202113"/>
              <a:gd name="connsiteY249" fmla="*/ 2992959 h 3188466"/>
              <a:gd name="connsiteX250" fmla="*/ 1252582 w 12202113"/>
              <a:gd name="connsiteY250" fmla="*/ 2995877 h 3188466"/>
              <a:gd name="connsiteX251" fmla="*/ 1204670 w 12202113"/>
              <a:gd name="connsiteY251" fmla="*/ 3014826 h 3188466"/>
              <a:gd name="connsiteX252" fmla="*/ 1020457 w 12202113"/>
              <a:gd name="connsiteY252" fmla="*/ 3031603 h 3188466"/>
              <a:gd name="connsiteX253" fmla="*/ 843248 w 12202113"/>
              <a:gd name="connsiteY253" fmla="*/ 3026954 h 3188466"/>
              <a:gd name="connsiteX254" fmla="*/ 583517 w 12202113"/>
              <a:gd name="connsiteY254" fmla="*/ 3089095 h 3188466"/>
              <a:gd name="connsiteX255" fmla="*/ 556836 w 12202113"/>
              <a:gd name="connsiteY255" fmla="*/ 3094374 h 3188466"/>
              <a:gd name="connsiteX256" fmla="*/ 412089 w 12202113"/>
              <a:gd name="connsiteY256" fmla="*/ 3121334 h 3188466"/>
              <a:gd name="connsiteX257" fmla="*/ 83929 w 12202113"/>
              <a:gd name="connsiteY257" fmla="*/ 3150566 h 3188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Lst>
            <a:rect l="l" t="t" r="r" b="b"/>
            <a:pathLst>
              <a:path w="12202113" h="3188466">
                <a:moveTo>
                  <a:pt x="0" y="3188466"/>
                </a:moveTo>
                <a:lnTo>
                  <a:pt x="10116" y="2657641"/>
                </a:lnTo>
                <a:lnTo>
                  <a:pt x="10116" y="0"/>
                </a:lnTo>
                <a:lnTo>
                  <a:pt x="12202113" y="0"/>
                </a:lnTo>
                <a:lnTo>
                  <a:pt x="12202113" y="2879832"/>
                </a:lnTo>
                <a:lnTo>
                  <a:pt x="12198167" y="2880360"/>
                </a:lnTo>
                <a:cubicBezTo>
                  <a:pt x="12163116" y="2884349"/>
                  <a:pt x="12143771" y="2884544"/>
                  <a:pt x="12122128" y="2887194"/>
                </a:cubicBezTo>
                <a:cubicBezTo>
                  <a:pt x="12087086" y="2893347"/>
                  <a:pt x="12050015" y="2907304"/>
                  <a:pt x="12028868" y="2911786"/>
                </a:cubicBezTo>
                <a:lnTo>
                  <a:pt x="11995238" y="2914090"/>
                </a:lnTo>
                <a:lnTo>
                  <a:pt x="11996460" y="2918442"/>
                </a:lnTo>
                <a:lnTo>
                  <a:pt x="11983968" y="2918762"/>
                </a:lnTo>
                <a:lnTo>
                  <a:pt x="11956084" y="2918868"/>
                </a:lnTo>
                <a:cubicBezTo>
                  <a:pt x="11938684" y="2919526"/>
                  <a:pt x="11890300" y="2918483"/>
                  <a:pt x="11872586" y="2920076"/>
                </a:cubicBezTo>
                <a:cubicBezTo>
                  <a:pt x="11867476" y="2924717"/>
                  <a:pt x="11859589" y="2927247"/>
                  <a:pt x="11849804" y="2928420"/>
                </a:cubicBezTo>
                <a:lnTo>
                  <a:pt x="11828254" y="2928551"/>
                </a:lnTo>
                <a:lnTo>
                  <a:pt x="11703277" y="2939735"/>
                </a:lnTo>
                <a:lnTo>
                  <a:pt x="11686094" y="2940570"/>
                </a:lnTo>
                <a:lnTo>
                  <a:pt x="11676788" y="2944321"/>
                </a:lnTo>
                <a:cubicBezTo>
                  <a:pt x="11669684" y="2945069"/>
                  <a:pt x="11649276" y="2944585"/>
                  <a:pt x="11643464" y="2945066"/>
                </a:cubicBezTo>
                <a:lnTo>
                  <a:pt x="11641922" y="2947200"/>
                </a:lnTo>
                <a:cubicBezTo>
                  <a:pt x="11623408" y="2950611"/>
                  <a:pt x="11553770" y="2961969"/>
                  <a:pt x="11532386" y="2965529"/>
                </a:cubicBezTo>
                <a:cubicBezTo>
                  <a:pt x="11528114" y="2962248"/>
                  <a:pt x="11518548" y="2967430"/>
                  <a:pt x="11513619" y="2968556"/>
                </a:cubicBezTo>
                <a:cubicBezTo>
                  <a:pt x="11512856" y="2966346"/>
                  <a:pt x="11500924" y="2965672"/>
                  <a:pt x="11497404" y="2967639"/>
                </a:cubicBezTo>
                <a:cubicBezTo>
                  <a:pt x="11413522" y="2978420"/>
                  <a:pt x="11455510" y="2956141"/>
                  <a:pt x="11407630" y="2970255"/>
                </a:cubicBezTo>
                <a:cubicBezTo>
                  <a:pt x="11399160" y="2971190"/>
                  <a:pt x="11392296" y="2970299"/>
                  <a:pt x="11386276" y="2968648"/>
                </a:cubicBezTo>
                <a:lnTo>
                  <a:pt x="11377296" y="2965257"/>
                </a:lnTo>
                <a:lnTo>
                  <a:pt x="11342536" y="2971666"/>
                </a:lnTo>
                <a:cubicBezTo>
                  <a:pt x="11325414" y="2973900"/>
                  <a:pt x="11307393" y="2975381"/>
                  <a:pt x="11288902" y="2976058"/>
                </a:cubicBezTo>
                <a:cubicBezTo>
                  <a:pt x="11284753" y="2971542"/>
                  <a:pt x="11270239" y="2977957"/>
                  <a:pt x="11263411" y="2979228"/>
                </a:cubicBezTo>
                <a:cubicBezTo>
                  <a:pt x="11263340" y="2976278"/>
                  <a:pt x="11248212" y="2974865"/>
                  <a:pt x="11242843" y="2977303"/>
                </a:cubicBezTo>
                <a:cubicBezTo>
                  <a:pt x="11130019" y="2987845"/>
                  <a:pt x="11193504" y="2960297"/>
                  <a:pt x="11125798" y="2976816"/>
                </a:cubicBezTo>
                <a:cubicBezTo>
                  <a:pt x="11114472" y="2977677"/>
                  <a:pt x="11105974" y="2976199"/>
                  <a:pt x="11098884" y="2973758"/>
                </a:cubicBezTo>
                <a:lnTo>
                  <a:pt x="11086128" y="2967663"/>
                </a:lnTo>
                <a:lnTo>
                  <a:pt x="11076132" y="2969836"/>
                </a:lnTo>
                <a:cubicBezTo>
                  <a:pt x="11038408" y="2970007"/>
                  <a:pt x="11027285" y="2963760"/>
                  <a:pt x="11005337" y="2970053"/>
                </a:cubicBezTo>
                <a:cubicBezTo>
                  <a:pt x="10972902" y="2956973"/>
                  <a:pt x="10983824" y="2968749"/>
                  <a:pt x="10959154" y="2970750"/>
                </a:cubicBezTo>
                <a:cubicBezTo>
                  <a:pt x="10939692" y="2973358"/>
                  <a:pt x="10975422" y="2978377"/>
                  <a:pt x="10956347" y="2979118"/>
                </a:cubicBezTo>
                <a:cubicBezTo>
                  <a:pt x="10935712" y="2975741"/>
                  <a:pt x="10936682" y="2986229"/>
                  <a:pt x="10915223" y="2982099"/>
                </a:cubicBezTo>
                <a:cubicBezTo>
                  <a:pt x="10920436" y="2974198"/>
                  <a:pt x="10872877" y="2983630"/>
                  <a:pt x="10871398" y="2976728"/>
                </a:cubicBezTo>
                <a:cubicBezTo>
                  <a:pt x="10853171" y="2986599"/>
                  <a:pt x="10844013" y="2974439"/>
                  <a:pt x="10819743" y="2977481"/>
                </a:cubicBezTo>
                <a:cubicBezTo>
                  <a:pt x="10808314" y="2981215"/>
                  <a:pt x="10800068" y="2981856"/>
                  <a:pt x="10788834" y="2977840"/>
                </a:cubicBezTo>
                <a:cubicBezTo>
                  <a:pt x="10736185" y="2996020"/>
                  <a:pt x="10756982" y="2978653"/>
                  <a:pt x="10707711" y="2985644"/>
                </a:cubicBezTo>
                <a:cubicBezTo>
                  <a:pt x="10665262" y="2992997"/>
                  <a:pt x="10617142" y="2997767"/>
                  <a:pt x="10576086" y="3015319"/>
                </a:cubicBezTo>
                <a:cubicBezTo>
                  <a:pt x="10568550" y="3020292"/>
                  <a:pt x="10550046" y="3022174"/>
                  <a:pt x="10534761" y="3019524"/>
                </a:cubicBezTo>
                <a:cubicBezTo>
                  <a:pt x="10532134" y="3019067"/>
                  <a:pt x="10529698" y="3018490"/>
                  <a:pt x="10527537" y="3017814"/>
                </a:cubicBezTo>
                <a:cubicBezTo>
                  <a:pt x="10492044" y="3020498"/>
                  <a:pt x="10362224" y="3032491"/>
                  <a:pt x="10321799" y="3035635"/>
                </a:cubicBezTo>
                <a:cubicBezTo>
                  <a:pt x="10318526" y="3029246"/>
                  <a:pt x="10298084" y="3040774"/>
                  <a:pt x="10284989" y="3036679"/>
                </a:cubicBezTo>
                <a:cubicBezTo>
                  <a:pt x="10275610" y="3033085"/>
                  <a:pt x="10267220" y="3035744"/>
                  <a:pt x="10257423" y="3036027"/>
                </a:cubicBezTo>
                <a:cubicBezTo>
                  <a:pt x="10244517" y="3033202"/>
                  <a:pt x="10202424" y="3038304"/>
                  <a:pt x="10191450" y="3041963"/>
                </a:cubicBezTo>
                <a:cubicBezTo>
                  <a:pt x="10165225" y="3054679"/>
                  <a:pt x="10105634" y="3045236"/>
                  <a:pt x="10083845" y="3054978"/>
                </a:cubicBezTo>
                <a:cubicBezTo>
                  <a:pt x="10075939" y="3056408"/>
                  <a:pt x="10068203" y="3056986"/>
                  <a:pt x="10060611" y="3057035"/>
                </a:cubicBezTo>
                <a:lnTo>
                  <a:pt x="10039363" y="3055961"/>
                </a:lnTo>
                <a:lnTo>
                  <a:pt x="10033322" y="3053238"/>
                </a:lnTo>
                <a:lnTo>
                  <a:pt x="10020337" y="3053912"/>
                </a:lnTo>
                <a:lnTo>
                  <a:pt x="10016616" y="3053498"/>
                </a:lnTo>
                <a:cubicBezTo>
                  <a:pt x="10009508" y="3052695"/>
                  <a:pt x="10002492" y="3051995"/>
                  <a:pt x="9995549" y="3051719"/>
                </a:cubicBezTo>
                <a:cubicBezTo>
                  <a:pt x="10004680" y="3065377"/>
                  <a:pt x="9937988" y="3051618"/>
                  <a:pt x="9957212" y="3062663"/>
                </a:cubicBezTo>
                <a:cubicBezTo>
                  <a:pt x="9920646" y="3063519"/>
                  <a:pt x="9948538" y="3073806"/>
                  <a:pt x="9904584" y="3063999"/>
                </a:cubicBezTo>
                <a:cubicBezTo>
                  <a:pt x="9847813" y="3075166"/>
                  <a:pt x="9758323" y="3071010"/>
                  <a:pt x="9713857" y="3087955"/>
                </a:cubicBezTo>
                <a:cubicBezTo>
                  <a:pt x="9719380" y="3081485"/>
                  <a:pt x="9695453" y="3076466"/>
                  <a:pt x="9678879" y="3079676"/>
                </a:cubicBezTo>
                <a:cubicBezTo>
                  <a:pt x="9698255" y="3054291"/>
                  <a:pt x="9613348" y="3102551"/>
                  <a:pt x="9598760" y="3085228"/>
                </a:cubicBezTo>
                <a:cubicBezTo>
                  <a:pt x="9598041" y="3101310"/>
                  <a:pt x="9523758" y="3128579"/>
                  <a:pt x="9488796" y="3115384"/>
                </a:cubicBezTo>
                <a:cubicBezTo>
                  <a:pt x="9435532" y="3118605"/>
                  <a:pt x="9397815" y="3131898"/>
                  <a:pt x="9341972" y="3126583"/>
                </a:cubicBezTo>
                <a:cubicBezTo>
                  <a:pt x="9340239" y="3128735"/>
                  <a:pt x="9337399" y="3130536"/>
                  <a:pt x="9333795" y="3132083"/>
                </a:cubicBezTo>
                <a:lnTo>
                  <a:pt x="9321736" y="3135834"/>
                </a:lnTo>
                <a:lnTo>
                  <a:pt x="9319405" y="3135561"/>
                </a:lnTo>
                <a:cubicBezTo>
                  <a:pt x="9310247" y="3135512"/>
                  <a:pt x="9305558" y="3136419"/>
                  <a:pt x="9302847" y="3137746"/>
                </a:cubicBezTo>
                <a:lnTo>
                  <a:pt x="9300930" y="3139687"/>
                </a:lnTo>
                <a:lnTo>
                  <a:pt x="9290106" y="3141645"/>
                </a:lnTo>
                <a:lnTo>
                  <a:pt x="9270220" y="3146737"/>
                </a:lnTo>
                <a:lnTo>
                  <a:pt x="9265150" y="3146531"/>
                </a:lnTo>
                <a:lnTo>
                  <a:pt x="9233057" y="3152408"/>
                </a:lnTo>
                <a:lnTo>
                  <a:pt x="9231974" y="3151938"/>
                </a:lnTo>
                <a:cubicBezTo>
                  <a:pt x="9228816" y="3151020"/>
                  <a:pt x="9225099" y="3150595"/>
                  <a:pt x="9220130" y="3151189"/>
                </a:cubicBezTo>
                <a:cubicBezTo>
                  <a:pt x="9218372" y="3142213"/>
                  <a:pt x="9213458" y="3148467"/>
                  <a:pt x="9198955" y="3151015"/>
                </a:cubicBezTo>
                <a:cubicBezTo>
                  <a:pt x="9192986" y="3137641"/>
                  <a:pt x="9157451" y="3149750"/>
                  <a:pt x="9142196" y="3143802"/>
                </a:cubicBezTo>
                <a:cubicBezTo>
                  <a:pt x="9131673" y="3145976"/>
                  <a:pt x="9120437" y="3148030"/>
                  <a:pt x="9108665" y="3149868"/>
                </a:cubicBezTo>
                <a:lnTo>
                  <a:pt x="9014086" y="3150791"/>
                </a:lnTo>
                <a:lnTo>
                  <a:pt x="8915037" y="3140020"/>
                </a:lnTo>
                <a:cubicBezTo>
                  <a:pt x="8878400" y="3139785"/>
                  <a:pt x="8846675" y="3135786"/>
                  <a:pt x="8815667" y="3138606"/>
                </a:cubicBezTo>
                <a:cubicBezTo>
                  <a:pt x="8803071" y="3135495"/>
                  <a:pt x="8791199" y="3134238"/>
                  <a:pt x="8779688" y="3138895"/>
                </a:cubicBezTo>
                <a:cubicBezTo>
                  <a:pt x="8745498" y="3137342"/>
                  <a:pt x="8737221" y="3130691"/>
                  <a:pt x="8715556" y="3135878"/>
                </a:cubicBezTo>
                <a:cubicBezTo>
                  <a:pt x="8696347" y="3125121"/>
                  <a:pt x="8695210" y="3129227"/>
                  <a:pt x="8686183" y="3132307"/>
                </a:cubicBezTo>
                <a:lnTo>
                  <a:pt x="8684895" y="3132527"/>
                </a:lnTo>
                <a:lnTo>
                  <a:pt x="8682270" y="3130989"/>
                </a:lnTo>
                <a:lnTo>
                  <a:pt x="8676836" y="3130278"/>
                </a:lnTo>
                <a:lnTo>
                  <a:pt x="8662002" y="3130735"/>
                </a:lnTo>
                <a:lnTo>
                  <a:pt x="8656423" y="3131304"/>
                </a:lnTo>
                <a:cubicBezTo>
                  <a:pt x="8652581" y="3131550"/>
                  <a:pt x="8650028" y="3131521"/>
                  <a:pt x="8648261" y="3131294"/>
                </a:cubicBezTo>
                <a:lnTo>
                  <a:pt x="8648057" y="3131167"/>
                </a:lnTo>
                <a:lnTo>
                  <a:pt x="8640412" y="3131403"/>
                </a:lnTo>
                <a:cubicBezTo>
                  <a:pt x="8627510" y="3132092"/>
                  <a:pt x="8614954" y="3133035"/>
                  <a:pt x="8603003" y="3134155"/>
                </a:cubicBezTo>
                <a:cubicBezTo>
                  <a:pt x="8592897" y="3127095"/>
                  <a:pt x="8548738" y="3135435"/>
                  <a:pt x="8553571" y="3122125"/>
                </a:cubicBezTo>
                <a:cubicBezTo>
                  <a:pt x="8537450" y="3123243"/>
                  <a:pt x="8527699" y="3128769"/>
                  <a:pt x="8533128" y="3120039"/>
                </a:cubicBezTo>
                <a:cubicBezTo>
                  <a:pt x="8527821" y="3120156"/>
                  <a:pt x="8524551" y="3119414"/>
                  <a:pt x="8522209" y="3118252"/>
                </a:cubicBezTo>
                <a:lnTo>
                  <a:pt x="8521532" y="3117705"/>
                </a:lnTo>
                <a:lnTo>
                  <a:pt x="8485667" y="3120406"/>
                </a:lnTo>
                <a:lnTo>
                  <a:pt x="8480905" y="3119749"/>
                </a:lnTo>
                <a:lnTo>
                  <a:pt x="8457530" y="3122810"/>
                </a:lnTo>
                <a:lnTo>
                  <a:pt x="8445451" y="3123697"/>
                </a:lnTo>
                <a:lnTo>
                  <a:pt x="8442039" y="3125378"/>
                </a:lnTo>
                <a:cubicBezTo>
                  <a:pt x="8438355" y="3126399"/>
                  <a:pt x="8433075" y="3126839"/>
                  <a:pt x="8424215" y="3125963"/>
                </a:cubicBezTo>
                <a:lnTo>
                  <a:pt x="8422165" y="3125491"/>
                </a:lnTo>
                <a:lnTo>
                  <a:pt x="8407465" y="3127979"/>
                </a:lnTo>
                <a:cubicBezTo>
                  <a:pt x="8402731" y="3129129"/>
                  <a:pt x="8398540" y="3130592"/>
                  <a:pt x="8395146" y="3132488"/>
                </a:cubicBezTo>
                <a:cubicBezTo>
                  <a:pt x="8345093" y="3122354"/>
                  <a:pt x="8297866" y="3131626"/>
                  <a:pt x="8243538" y="3129873"/>
                </a:cubicBezTo>
                <a:cubicBezTo>
                  <a:pt x="8220052" y="3114107"/>
                  <a:pt x="8126172" y="3133411"/>
                  <a:pt x="8112685" y="3148698"/>
                </a:cubicBezTo>
                <a:cubicBezTo>
                  <a:pt x="8112380" y="3135302"/>
                  <a:pt x="8044302" y="3153542"/>
                  <a:pt x="8026741" y="3154015"/>
                </a:cubicBezTo>
                <a:cubicBezTo>
                  <a:pt x="8020887" y="3154173"/>
                  <a:pt x="8020646" y="3152357"/>
                  <a:pt x="8030400" y="3146736"/>
                </a:cubicBezTo>
                <a:cubicBezTo>
                  <a:pt x="8011739" y="3148301"/>
                  <a:pt x="7992477" y="3141339"/>
                  <a:pt x="8002987" y="3135663"/>
                </a:cubicBezTo>
                <a:cubicBezTo>
                  <a:pt x="7946297" y="3147811"/>
                  <a:pt x="7862627" y="3135732"/>
                  <a:pt x="7798568" y="3141249"/>
                </a:cubicBezTo>
                <a:cubicBezTo>
                  <a:pt x="7763645" y="3127901"/>
                  <a:pt x="7782577" y="3140251"/>
                  <a:pt x="7746353" y="3137755"/>
                </a:cubicBezTo>
                <a:cubicBezTo>
                  <a:pt x="7756261" y="3150042"/>
                  <a:pt x="7702377" y="3130861"/>
                  <a:pt x="7700395" y="3144729"/>
                </a:cubicBezTo>
                <a:cubicBezTo>
                  <a:pt x="7693866" y="3143835"/>
                  <a:pt x="7687603" y="3142532"/>
                  <a:pt x="7681335" y="3141120"/>
                </a:cubicBezTo>
                <a:lnTo>
                  <a:pt x="7678044" y="3140387"/>
                </a:lnTo>
                <a:lnTo>
                  <a:pt x="7664890" y="3139855"/>
                </a:lnTo>
                <a:lnTo>
                  <a:pt x="7661183" y="3136706"/>
                </a:lnTo>
                <a:lnTo>
                  <a:pt x="7641383" y="3133755"/>
                </a:lnTo>
                <a:cubicBezTo>
                  <a:pt x="7633967" y="3133115"/>
                  <a:pt x="7625987" y="3132967"/>
                  <a:pt x="7617169" y="3133614"/>
                </a:cubicBezTo>
                <a:cubicBezTo>
                  <a:pt x="7595475" y="3139109"/>
                  <a:pt x="7561695" y="3132374"/>
                  <a:pt x="7531143" y="3132781"/>
                </a:cubicBezTo>
                <a:lnTo>
                  <a:pt x="7517113" y="3134483"/>
                </a:lnTo>
                <a:lnTo>
                  <a:pt x="7471320" y="3131645"/>
                </a:lnTo>
                <a:cubicBezTo>
                  <a:pt x="7458285" y="3131095"/>
                  <a:pt x="7444756" y="3130805"/>
                  <a:pt x="7430512" y="3131007"/>
                </a:cubicBezTo>
                <a:lnTo>
                  <a:pt x="7404071" y="3132361"/>
                </a:lnTo>
                <a:lnTo>
                  <a:pt x="7397140" y="3131239"/>
                </a:lnTo>
                <a:cubicBezTo>
                  <a:pt x="7385068" y="3131364"/>
                  <a:pt x="7369091" y="3135313"/>
                  <a:pt x="7370514" y="3130516"/>
                </a:cubicBezTo>
                <a:lnTo>
                  <a:pt x="7356953" y="3132179"/>
                </a:lnTo>
                <a:lnTo>
                  <a:pt x="7343567" y="3128350"/>
                </a:lnTo>
                <a:cubicBezTo>
                  <a:pt x="7342101" y="3127461"/>
                  <a:pt x="7340998" y="3126514"/>
                  <a:pt x="7340295" y="3125545"/>
                </a:cubicBezTo>
                <a:lnTo>
                  <a:pt x="7321348" y="3126804"/>
                </a:lnTo>
                <a:lnTo>
                  <a:pt x="7305815" y="3124063"/>
                </a:lnTo>
                <a:lnTo>
                  <a:pt x="7292274" y="3125855"/>
                </a:lnTo>
                <a:lnTo>
                  <a:pt x="7286654" y="3125451"/>
                </a:lnTo>
                <a:lnTo>
                  <a:pt x="7272685" y="3124094"/>
                </a:lnTo>
                <a:cubicBezTo>
                  <a:pt x="7265523" y="3123143"/>
                  <a:pt x="7257508" y="3121997"/>
                  <a:pt x="7248584" y="3121080"/>
                </a:cubicBezTo>
                <a:lnTo>
                  <a:pt x="7241065" y="3120661"/>
                </a:lnTo>
                <a:lnTo>
                  <a:pt x="7224696" y="3116051"/>
                </a:lnTo>
                <a:cubicBezTo>
                  <a:pt x="7212786" y="3112566"/>
                  <a:pt x="7203412" y="3110217"/>
                  <a:pt x="7193009" y="3112108"/>
                </a:cubicBezTo>
                <a:cubicBezTo>
                  <a:pt x="7175276" y="3107606"/>
                  <a:pt x="7162888" y="3094987"/>
                  <a:pt x="7137220" y="3098354"/>
                </a:cubicBezTo>
                <a:cubicBezTo>
                  <a:pt x="7145010" y="3092637"/>
                  <a:pt x="7108715" y="3097662"/>
                  <a:pt x="7104427" y="3091790"/>
                </a:cubicBezTo>
                <a:cubicBezTo>
                  <a:pt x="7102447" y="3087061"/>
                  <a:pt x="7090976" y="3087484"/>
                  <a:pt x="7082240" y="3085740"/>
                </a:cubicBezTo>
                <a:cubicBezTo>
                  <a:pt x="7076014" y="3080911"/>
                  <a:pt x="7032058" y="3076501"/>
                  <a:pt x="7016754" y="3077196"/>
                </a:cubicBezTo>
                <a:cubicBezTo>
                  <a:pt x="6973620" y="3082001"/>
                  <a:pt x="6938923" y="3062558"/>
                  <a:pt x="6904436" y="3065900"/>
                </a:cubicBezTo>
                <a:cubicBezTo>
                  <a:pt x="6895406" y="3065445"/>
                  <a:pt x="6887919" y="3064350"/>
                  <a:pt x="6881434" y="3062865"/>
                </a:cubicBezTo>
                <a:lnTo>
                  <a:pt x="6865273" y="3057749"/>
                </a:lnTo>
                <a:cubicBezTo>
                  <a:pt x="6865072" y="3056626"/>
                  <a:pt x="6864871" y="3055502"/>
                  <a:pt x="6864671" y="3054378"/>
                </a:cubicBezTo>
                <a:lnTo>
                  <a:pt x="6852599" y="3052306"/>
                </a:lnTo>
                <a:lnTo>
                  <a:pt x="6850143" y="3051232"/>
                </a:lnTo>
                <a:cubicBezTo>
                  <a:pt x="6845470" y="3049168"/>
                  <a:pt x="6840704" y="3047206"/>
                  <a:pt x="6835301" y="3045593"/>
                </a:cubicBezTo>
                <a:cubicBezTo>
                  <a:pt x="6820447" y="3058242"/>
                  <a:pt x="6786888" y="3033956"/>
                  <a:pt x="6784871" y="3046562"/>
                </a:cubicBezTo>
                <a:cubicBezTo>
                  <a:pt x="6752593" y="3039899"/>
                  <a:pt x="6759140" y="3053646"/>
                  <a:pt x="6738245" y="3037055"/>
                </a:cubicBezTo>
                <a:cubicBezTo>
                  <a:pt x="6671880" y="3034501"/>
                  <a:pt x="6603220" y="3013245"/>
                  <a:pt x="6537703" y="3017736"/>
                </a:cubicBezTo>
                <a:cubicBezTo>
                  <a:pt x="6553051" y="3013722"/>
                  <a:pt x="6541149" y="3004943"/>
                  <a:pt x="6521858" y="3004158"/>
                </a:cubicBezTo>
                <a:cubicBezTo>
                  <a:pt x="6580141" y="2987944"/>
                  <a:pt x="6428765" y="3009117"/>
                  <a:pt x="6445069" y="2992470"/>
                </a:cubicBezTo>
                <a:cubicBezTo>
                  <a:pt x="6417897" y="3005060"/>
                  <a:pt x="6310156" y="3011743"/>
                  <a:pt x="6302447" y="2994274"/>
                </a:cubicBezTo>
                <a:cubicBezTo>
                  <a:pt x="6252173" y="2986131"/>
                  <a:pt x="6198382" y="2989085"/>
                  <a:pt x="6160029" y="2973666"/>
                </a:cubicBezTo>
                <a:cubicBezTo>
                  <a:pt x="6155014" y="2975022"/>
                  <a:pt x="6149642" y="2975878"/>
                  <a:pt x="6144046" y="2976380"/>
                </a:cubicBezTo>
                <a:lnTo>
                  <a:pt x="6127670" y="2976929"/>
                </a:lnTo>
                <a:lnTo>
                  <a:pt x="6126155" y="2976245"/>
                </a:lnTo>
                <a:cubicBezTo>
                  <a:pt x="6118509" y="2974369"/>
                  <a:pt x="6113052" y="2974144"/>
                  <a:pt x="6108575" y="2974651"/>
                </a:cubicBezTo>
                <a:lnTo>
                  <a:pt x="6103746" y="2975803"/>
                </a:lnTo>
                <a:lnTo>
                  <a:pt x="6091377" y="2975180"/>
                </a:lnTo>
                <a:lnTo>
                  <a:pt x="6066183" y="2975222"/>
                </a:lnTo>
                <a:lnTo>
                  <a:pt x="6063287" y="2974353"/>
                </a:lnTo>
                <a:lnTo>
                  <a:pt x="6054813" y="2974911"/>
                </a:lnTo>
                <a:lnTo>
                  <a:pt x="6050809" y="2973985"/>
                </a:lnTo>
                <a:lnTo>
                  <a:pt x="6013979" y="2974553"/>
                </a:lnTo>
                <a:cubicBezTo>
                  <a:pt x="6013918" y="2974361"/>
                  <a:pt x="6013860" y="2974167"/>
                  <a:pt x="6013800" y="2973973"/>
                </a:cubicBezTo>
                <a:cubicBezTo>
                  <a:pt x="6012565" y="2972689"/>
                  <a:pt x="6010070" y="2971765"/>
                  <a:pt x="6004866" y="2971570"/>
                </a:cubicBezTo>
                <a:cubicBezTo>
                  <a:pt x="6017706" y="2963268"/>
                  <a:pt x="6003515" y="2968156"/>
                  <a:pt x="5987036" y="2968315"/>
                </a:cubicBezTo>
                <a:cubicBezTo>
                  <a:pt x="6003302" y="2955458"/>
                  <a:pt x="5953573" y="2961108"/>
                  <a:pt x="5950027" y="2953546"/>
                </a:cubicBezTo>
                <a:cubicBezTo>
                  <a:pt x="5937559" y="2953953"/>
                  <a:pt x="5924668" y="2954151"/>
                  <a:pt x="5911668" y="2954074"/>
                </a:cubicBezTo>
                <a:lnTo>
                  <a:pt x="5904110" y="2953861"/>
                </a:lnTo>
                <a:cubicBezTo>
                  <a:pt x="5904082" y="2953815"/>
                  <a:pt x="5904053" y="2953769"/>
                  <a:pt x="5904026" y="2953724"/>
                </a:cubicBezTo>
                <a:cubicBezTo>
                  <a:pt x="5902528" y="2953395"/>
                  <a:pt x="5900097" y="2953219"/>
                  <a:pt x="5896189" y="2953236"/>
                </a:cubicBezTo>
                <a:lnTo>
                  <a:pt x="5890331" y="2953471"/>
                </a:lnTo>
                <a:lnTo>
                  <a:pt x="5875672" y="2953056"/>
                </a:lnTo>
                <a:lnTo>
                  <a:pt x="5871070" y="2952035"/>
                </a:lnTo>
                <a:lnTo>
                  <a:pt x="5869888" y="2950364"/>
                </a:lnTo>
                <a:lnTo>
                  <a:pt x="5868461" y="2950506"/>
                </a:lnTo>
                <a:cubicBezTo>
                  <a:pt x="5857092" y="2953019"/>
                  <a:pt x="5852416" y="2957005"/>
                  <a:pt x="5843343" y="2945262"/>
                </a:cubicBezTo>
                <a:cubicBezTo>
                  <a:pt x="5817989" y="2949116"/>
                  <a:pt x="5815840" y="2942065"/>
                  <a:pt x="5784331" y="2938531"/>
                </a:cubicBezTo>
                <a:cubicBezTo>
                  <a:pt x="5769202" y="2942455"/>
                  <a:pt x="5758885" y="2940521"/>
                  <a:pt x="5749498" y="2936713"/>
                </a:cubicBezTo>
                <a:cubicBezTo>
                  <a:pt x="5717228" y="2937683"/>
                  <a:pt x="5690227" y="2931877"/>
                  <a:pt x="5655214" y="2929503"/>
                </a:cubicBezTo>
                <a:cubicBezTo>
                  <a:pt x="5614827" y="2933899"/>
                  <a:pt x="5598877" y="2923069"/>
                  <a:pt x="5561446" y="2920575"/>
                </a:cubicBezTo>
                <a:cubicBezTo>
                  <a:pt x="5525084" y="2929276"/>
                  <a:pt x="5537471" y="2911136"/>
                  <a:pt x="5519456" y="2906631"/>
                </a:cubicBezTo>
                <a:lnTo>
                  <a:pt x="5514099" y="2906097"/>
                </a:lnTo>
                <a:lnTo>
                  <a:pt x="5499273" y="2907057"/>
                </a:lnTo>
                <a:lnTo>
                  <a:pt x="5493664" y="2907817"/>
                </a:lnTo>
                <a:cubicBezTo>
                  <a:pt x="5489815" y="2908191"/>
                  <a:pt x="5487270" y="2908250"/>
                  <a:pt x="5485530" y="2908080"/>
                </a:cubicBezTo>
                <a:lnTo>
                  <a:pt x="5485337" y="2907959"/>
                </a:lnTo>
                <a:lnTo>
                  <a:pt x="5477696" y="2908455"/>
                </a:lnTo>
                <a:cubicBezTo>
                  <a:pt x="5464775" y="2909581"/>
                  <a:pt x="5452182" y="2910951"/>
                  <a:pt x="5440170" y="2912482"/>
                </a:cubicBezTo>
                <a:cubicBezTo>
                  <a:pt x="5430698" y="2905718"/>
                  <a:pt x="5385970" y="2915593"/>
                  <a:pt x="5391911" y="2902040"/>
                </a:cubicBezTo>
                <a:cubicBezTo>
                  <a:pt x="5375744" y="2903707"/>
                  <a:pt x="5365560" y="2909594"/>
                  <a:pt x="5371708" y="2900629"/>
                </a:cubicBezTo>
                <a:cubicBezTo>
                  <a:pt x="5366408" y="2900926"/>
                  <a:pt x="5363213" y="2900288"/>
                  <a:pt x="5360976" y="2899197"/>
                </a:cubicBezTo>
                <a:lnTo>
                  <a:pt x="5360345" y="2898671"/>
                </a:lnTo>
                <a:lnTo>
                  <a:pt x="5324367" y="2902593"/>
                </a:lnTo>
                <a:lnTo>
                  <a:pt x="5319673" y="2902094"/>
                </a:lnTo>
                <a:lnTo>
                  <a:pt x="5296114" y="2905958"/>
                </a:lnTo>
                <a:lnTo>
                  <a:pt x="5283999" y="2907258"/>
                </a:lnTo>
                <a:lnTo>
                  <a:pt x="5280460" y="2909063"/>
                </a:lnTo>
                <a:cubicBezTo>
                  <a:pt x="5276699" y="2910214"/>
                  <a:pt x="5271395" y="2910834"/>
                  <a:pt x="5262637" y="2910250"/>
                </a:cubicBezTo>
                <a:lnTo>
                  <a:pt x="5260635" y="2909845"/>
                </a:lnTo>
                <a:lnTo>
                  <a:pt x="5245770" y="2912842"/>
                </a:lnTo>
                <a:cubicBezTo>
                  <a:pt x="5240955" y="2914159"/>
                  <a:pt x="5236652" y="2915770"/>
                  <a:pt x="5233108" y="2917794"/>
                </a:cubicBezTo>
                <a:cubicBezTo>
                  <a:pt x="5184071" y="2909280"/>
                  <a:pt x="5136210" y="2920197"/>
                  <a:pt x="5082201" y="2920260"/>
                </a:cubicBezTo>
                <a:lnTo>
                  <a:pt x="4939211" y="2931760"/>
                </a:lnTo>
                <a:cubicBezTo>
                  <a:pt x="4920477" y="2933960"/>
                  <a:pt x="4783353" y="2943291"/>
                  <a:pt x="4794309" y="2937227"/>
                </a:cubicBezTo>
                <a:cubicBezTo>
                  <a:pt x="4736776" y="2951353"/>
                  <a:pt x="4701995" y="2938961"/>
                  <a:pt x="4637676" y="2946666"/>
                </a:cubicBezTo>
                <a:cubicBezTo>
                  <a:pt x="4603987" y="2934412"/>
                  <a:pt x="4621816" y="2946201"/>
                  <a:pt x="4585922" y="2944906"/>
                </a:cubicBezTo>
                <a:cubicBezTo>
                  <a:pt x="4594760" y="2956935"/>
                  <a:pt x="4542663" y="2939450"/>
                  <a:pt x="4539516" y="2953466"/>
                </a:cubicBezTo>
                <a:cubicBezTo>
                  <a:pt x="4533082" y="2952789"/>
                  <a:pt x="4526953" y="2951687"/>
                  <a:pt x="4520819" y="2950477"/>
                </a:cubicBezTo>
                <a:lnTo>
                  <a:pt x="4517604" y="2949852"/>
                </a:lnTo>
                <a:lnTo>
                  <a:pt x="4504537" y="2949759"/>
                </a:lnTo>
                <a:lnTo>
                  <a:pt x="4501104" y="2946715"/>
                </a:lnTo>
                <a:lnTo>
                  <a:pt x="4342695" y="2951638"/>
                </a:lnTo>
                <a:cubicBezTo>
                  <a:pt x="4328954" y="2954609"/>
                  <a:pt x="4284038" y="2957184"/>
                  <a:pt x="4274096" y="2953640"/>
                </a:cubicBezTo>
                <a:cubicBezTo>
                  <a:pt x="4264434" y="2953346"/>
                  <a:pt x="4254047" y="2955481"/>
                  <a:pt x="4248170" y="2951384"/>
                </a:cubicBezTo>
                <a:lnTo>
                  <a:pt x="4147924" y="2945945"/>
                </a:lnTo>
                <a:cubicBezTo>
                  <a:pt x="4131656" y="2952619"/>
                  <a:pt x="4104816" y="2942907"/>
                  <a:pt x="4061825" y="2944206"/>
                </a:cubicBezTo>
                <a:cubicBezTo>
                  <a:pt x="4044045" y="2951860"/>
                  <a:pt x="4032845" y="2944993"/>
                  <a:pt x="3998557" y="2955821"/>
                </a:cubicBezTo>
                <a:cubicBezTo>
                  <a:pt x="3997072" y="2955023"/>
                  <a:pt x="3995237" y="2954313"/>
                  <a:pt x="3993107" y="2953708"/>
                </a:cubicBezTo>
                <a:cubicBezTo>
                  <a:pt x="3980729" y="2950196"/>
                  <a:pt x="3961302" y="2950972"/>
                  <a:pt x="3949713" y="2955441"/>
                </a:cubicBezTo>
                <a:cubicBezTo>
                  <a:pt x="3894925" y="2970367"/>
                  <a:pt x="3844508" y="2972262"/>
                  <a:pt x="3797284" y="2977037"/>
                </a:cubicBezTo>
                <a:cubicBezTo>
                  <a:pt x="3743822" y="2981057"/>
                  <a:pt x="3778974" y="2965129"/>
                  <a:pt x="3712498" y="2979996"/>
                </a:cubicBezTo>
                <a:cubicBezTo>
                  <a:pt x="3705202" y="2975373"/>
                  <a:pt x="3696720" y="2975524"/>
                  <a:pt x="3682471" y="2978543"/>
                </a:cubicBezTo>
                <a:cubicBezTo>
                  <a:pt x="3656488" y="2980127"/>
                  <a:pt x="3658300" y="2967587"/>
                  <a:pt x="3632163" y="2976264"/>
                </a:cubicBezTo>
                <a:cubicBezTo>
                  <a:pt x="3636766" y="2969363"/>
                  <a:pt x="3582819" y="2975892"/>
                  <a:pt x="3594728" y="2968398"/>
                </a:cubicBezTo>
                <a:cubicBezTo>
                  <a:pt x="3577705" y="2963064"/>
                  <a:pt x="3569481" y="2973476"/>
                  <a:pt x="3552594" y="2968934"/>
                </a:cubicBezTo>
                <a:cubicBezTo>
                  <a:pt x="3533613" y="2968552"/>
                  <a:pt x="3563577" y="2975594"/>
                  <a:pt x="3542589" y="2977031"/>
                </a:cubicBezTo>
                <a:cubicBezTo>
                  <a:pt x="3517131" y="2977564"/>
                  <a:pt x="3517346" y="2989828"/>
                  <a:pt x="3497591" y="2975018"/>
                </a:cubicBezTo>
                <a:lnTo>
                  <a:pt x="3429352" y="2971090"/>
                </a:lnTo>
                <a:cubicBezTo>
                  <a:pt x="3414141" y="2975624"/>
                  <a:pt x="3401904" y="2974195"/>
                  <a:pt x="3389938" y="2970884"/>
                </a:cubicBezTo>
                <a:cubicBezTo>
                  <a:pt x="3354504" y="2973297"/>
                  <a:pt x="3322178" y="2968827"/>
                  <a:pt x="3282344" y="2968084"/>
                </a:cubicBezTo>
                <a:cubicBezTo>
                  <a:pt x="3239277" y="2974224"/>
                  <a:pt x="3217192" y="2964327"/>
                  <a:pt x="3174624" y="2963576"/>
                </a:cubicBezTo>
                <a:cubicBezTo>
                  <a:pt x="3132504" y="2975210"/>
                  <a:pt x="3146911" y="2949576"/>
                  <a:pt x="3111077" y="2951285"/>
                </a:cubicBezTo>
                <a:cubicBezTo>
                  <a:pt x="3052732" y="2962418"/>
                  <a:pt x="3112543" y="2942881"/>
                  <a:pt x="3022501" y="2948619"/>
                </a:cubicBezTo>
                <a:cubicBezTo>
                  <a:pt x="3017399" y="2950352"/>
                  <a:pt x="3006521" y="2948989"/>
                  <a:pt x="3007714" y="2946762"/>
                </a:cubicBezTo>
                <a:cubicBezTo>
                  <a:pt x="2987987" y="2948105"/>
                  <a:pt x="2931270" y="2937206"/>
                  <a:pt x="2903098" y="2940576"/>
                </a:cubicBezTo>
                <a:cubicBezTo>
                  <a:pt x="2848155" y="2935894"/>
                  <a:pt x="2821430" y="2947095"/>
                  <a:pt x="2781591" y="2946394"/>
                </a:cubicBezTo>
                <a:cubicBezTo>
                  <a:pt x="2735559" y="2940279"/>
                  <a:pt x="2708563" y="2934146"/>
                  <a:pt x="2627942" y="2919996"/>
                </a:cubicBezTo>
                <a:lnTo>
                  <a:pt x="2354959" y="2882080"/>
                </a:lnTo>
                <a:cubicBezTo>
                  <a:pt x="2252426" y="2847776"/>
                  <a:pt x="2124519" y="2878188"/>
                  <a:pt x="2063184" y="2879109"/>
                </a:cubicBezTo>
                <a:cubicBezTo>
                  <a:pt x="2038620" y="2892844"/>
                  <a:pt x="2017217" y="2880735"/>
                  <a:pt x="1986946" y="2887619"/>
                </a:cubicBezTo>
                <a:cubicBezTo>
                  <a:pt x="1919067" y="2894646"/>
                  <a:pt x="1852404" y="2912737"/>
                  <a:pt x="1763479" y="2909077"/>
                </a:cubicBezTo>
                <a:cubicBezTo>
                  <a:pt x="1726097" y="2949538"/>
                  <a:pt x="1621108" y="2933327"/>
                  <a:pt x="1537980" y="2960398"/>
                </a:cubicBezTo>
                <a:cubicBezTo>
                  <a:pt x="1489205" y="2967965"/>
                  <a:pt x="1410921" y="2954082"/>
                  <a:pt x="1395229" y="2975625"/>
                </a:cubicBezTo>
                <a:cubicBezTo>
                  <a:pt x="1371975" y="2964548"/>
                  <a:pt x="1352259" y="2986116"/>
                  <a:pt x="1327834" y="2989485"/>
                </a:cubicBezTo>
                <a:cubicBezTo>
                  <a:pt x="1307734" y="2982782"/>
                  <a:pt x="1298456" y="2990289"/>
                  <a:pt x="1280757" y="2992959"/>
                </a:cubicBezTo>
                <a:cubicBezTo>
                  <a:pt x="1272383" y="2988567"/>
                  <a:pt x="1257337" y="2989790"/>
                  <a:pt x="1252582" y="2995877"/>
                </a:cubicBezTo>
                <a:cubicBezTo>
                  <a:pt x="1260705" y="3008688"/>
                  <a:pt x="1207969" y="3005420"/>
                  <a:pt x="1204670" y="3014826"/>
                </a:cubicBezTo>
                <a:cubicBezTo>
                  <a:pt x="1174431" y="3018683"/>
                  <a:pt x="1041848" y="3015513"/>
                  <a:pt x="1020457" y="3031603"/>
                </a:cubicBezTo>
                <a:cubicBezTo>
                  <a:pt x="959520" y="3042500"/>
                  <a:pt x="869308" y="3024872"/>
                  <a:pt x="843248" y="3026954"/>
                </a:cubicBezTo>
                <a:cubicBezTo>
                  <a:pt x="815646" y="3001836"/>
                  <a:pt x="694189" y="3080490"/>
                  <a:pt x="583517" y="3089095"/>
                </a:cubicBezTo>
                <a:cubicBezTo>
                  <a:pt x="568425" y="3087467"/>
                  <a:pt x="560448" y="3088013"/>
                  <a:pt x="556836" y="3094374"/>
                </a:cubicBezTo>
                <a:cubicBezTo>
                  <a:pt x="528264" y="3099747"/>
                  <a:pt x="471823" y="3109156"/>
                  <a:pt x="412089" y="3121334"/>
                </a:cubicBezTo>
                <a:cubicBezTo>
                  <a:pt x="367235" y="3131096"/>
                  <a:pt x="143790" y="3139436"/>
                  <a:pt x="83929" y="3150566"/>
                </a:cubicBez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ítulo 1">
            <a:extLst>
              <a:ext uri="{FF2B5EF4-FFF2-40B4-BE49-F238E27FC236}">
                <a16:creationId xmlns:a16="http://schemas.microsoft.com/office/drawing/2014/main" id="{772C7202-D90E-178F-E8B1-37BBEAA6C6AD}"/>
              </a:ext>
            </a:extLst>
          </p:cNvPr>
          <p:cNvSpPr>
            <a:spLocks noGrp="1"/>
          </p:cNvSpPr>
          <p:nvPr>
            <p:ph type="title"/>
          </p:nvPr>
        </p:nvSpPr>
        <p:spPr>
          <a:xfrm>
            <a:off x="838200" y="3884449"/>
            <a:ext cx="4215063" cy="2398712"/>
          </a:xfrm>
        </p:spPr>
        <p:txBody>
          <a:bodyPr vert="horz" lIns="91440" tIns="45720" rIns="91440" bIns="45720" rtlCol="0">
            <a:normAutofit/>
          </a:bodyPr>
          <a:lstStyle/>
          <a:p>
            <a:r>
              <a:rPr lang="en-US" dirty="0"/>
              <a:t>Frontend</a:t>
            </a:r>
          </a:p>
        </p:txBody>
      </p:sp>
      <p:pic>
        <p:nvPicPr>
          <p:cNvPr id="5" name="Marcador de Posição de Conteúdo 4">
            <a:extLst>
              <a:ext uri="{FF2B5EF4-FFF2-40B4-BE49-F238E27FC236}">
                <a16:creationId xmlns:a16="http://schemas.microsoft.com/office/drawing/2014/main" id="{7964822D-4388-F7AB-3ACE-06161390AB7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70889" y="667115"/>
            <a:ext cx="2196401" cy="2196401"/>
          </a:xfrm>
          <a:prstGeom prst="rect">
            <a:avLst/>
          </a:prstGeom>
        </p:spPr>
      </p:pic>
      <p:pic>
        <p:nvPicPr>
          <p:cNvPr id="7" name="Imagem 6">
            <a:extLst>
              <a:ext uri="{FF2B5EF4-FFF2-40B4-BE49-F238E27FC236}">
                <a16:creationId xmlns:a16="http://schemas.microsoft.com/office/drawing/2014/main" id="{2F4E23B8-F88A-E076-7913-A25A048D26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42639" y="667115"/>
            <a:ext cx="2306722" cy="2196401"/>
          </a:xfrm>
          <a:prstGeom prst="rect">
            <a:avLst/>
          </a:prstGeom>
        </p:spPr>
      </p:pic>
      <p:pic>
        <p:nvPicPr>
          <p:cNvPr id="9" name="Imagem 8">
            <a:extLst>
              <a:ext uri="{FF2B5EF4-FFF2-40B4-BE49-F238E27FC236}">
                <a16:creationId xmlns:a16="http://schemas.microsoft.com/office/drawing/2014/main" id="{05D6CB0B-8DA7-5F71-A0F3-C17B037727B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24709" y="667115"/>
            <a:ext cx="2517365" cy="2196401"/>
          </a:xfrm>
          <a:prstGeom prst="rect">
            <a:avLst/>
          </a:prstGeom>
        </p:spPr>
      </p:pic>
      <p:sp>
        <p:nvSpPr>
          <p:cNvPr id="27" name="Content Placeholder 26">
            <a:extLst>
              <a:ext uri="{FF2B5EF4-FFF2-40B4-BE49-F238E27FC236}">
                <a16:creationId xmlns:a16="http://schemas.microsoft.com/office/drawing/2014/main" id="{624E3BD1-F93D-DC6D-3D5B-0C2E730092A8}"/>
              </a:ext>
            </a:extLst>
          </p:cNvPr>
          <p:cNvSpPr>
            <a:spLocks noGrp="1"/>
          </p:cNvSpPr>
          <p:nvPr>
            <p:ph idx="1"/>
          </p:nvPr>
        </p:nvSpPr>
        <p:spPr>
          <a:xfrm>
            <a:off x="5639706" y="3884449"/>
            <a:ext cx="5714093" cy="2398713"/>
          </a:xfrm>
        </p:spPr>
        <p:txBody>
          <a:bodyPr anchor="ctr">
            <a:normAutofit/>
          </a:bodyPr>
          <a:lstStyle/>
          <a:p>
            <a:pPr>
              <a:buFont typeface="Wingdings" panose="05000000000000000000" pitchFamily="2" charset="2"/>
              <a:buChar char="§"/>
            </a:pPr>
            <a:r>
              <a:rPr lang="en-US" sz="2000" dirty="0"/>
              <a:t>React -&gt; Web App</a:t>
            </a:r>
          </a:p>
          <a:p>
            <a:pPr>
              <a:buFont typeface="Wingdings" panose="05000000000000000000" pitchFamily="2" charset="2"/>
              <a:buChar char="§"/>
            </a:pPr>
            <a:r>
              <a:rPr lang="en-US" sz="2000" dirty="0"/>
              <a:t>React Bootstrap -&gt; Web App</a:t>
            </a:r>
          </a:p>
          <a:p>
            <a:pPr>
              <a:buFont typeface="Wingdings" panose="05000000000000000000" pitchFamily="2" charset="2"/>
              <a:buChar char="§"/>
            </a:pPr>
            <a:r>
              <a:rPr lang="en-US" sz="2000" dirty="0"/>
              <a:t>Android (optional) -&gt; Android App</a:t>
            </a:r>
          </a:p>
        </p:txBody>
      </p:sp>
      <p:sp>
        <p:nvSpPr>
          <p:cNvPr id="6" name="Marcador de Posição do Número do Diapositivo 5">
            <a:extLst>
              <a:ext uri="{FF2B5EF4-FFF2-40B4-BE49-F238E27FC236}">
                <a16:creationId xmlns:a16="http://schemas.microsoft.com/office/drawing/2014/main" id="{9BA28416-C42B-1A36-078F-1151157DD790}"/>
              </a:ext>
            </a:extLst>
          </p:cNvPr>
          <p:cNvSpPr>
            <a:spLocks noGrp="1"/>
          </p:cNvSpPr>
          <p:nvPr>
            <p:ph type="sldNum" sz="quarter" idx="12"/>
          </p:nvPr>
        </p:nvSpPr>
        <p:spPr/>
        <p:txBody>
          <a:bodyPr/>
          <a:lstStyle/>
          <a:p>
            <a:fld id="{86514E4F-46F6-4288-96EB-CFF291F830F0}" type="slidenum">
              <a:rPr lang="pt-PT" smtClean="0"/>
              <a:t>10</a:t>
            </a:fld>
            <a:endParaRPr lang="pt-PT"/>
          </a:p>
        </p:txBody>
      </p:sp>
    </p:spTree>
    <p:extLst>
      <p:ext uri="{BB962C8B-B14F-4D97-AF65-F5344CB8AC3E}">
        <p14:creationId xmlns:p14="http://schemas.microsoft.com/office/powerpoint/2010/main" val="40349607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7">
            <a:extLst>
              <a:ext uri="{FF2B5EF4-FFF2-40B4-BE49-F238E27FC236}">
                <a16:creationId xmlns:a16="http://schemas.microsoft.com/office/drawing/2014/main" id="{84697CDA-BDB7-4883-B48B-1D4EDB2F0E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9">
            <a:extLst>
              <a:ext uri="{FF2B5EF4-FFF2-40B4-BE49-F238E27FC236}">
                <a16:creationId xmlns:a16="http://schemas.microsoft.com/office/drawing/2014/main" id="{7E9FF7ED-C67F-4E8D-8157-6BB83D644C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2325" y="643467"/>
            <a:ext cx="10407351" cy="1891626"/>
          </a:xfrm>
          <a:custGeom>
            <a:avLst/>
            <a:gdLst>
              <a:gd name="connsiteX0" fmla="*/ 0 w 10407351"/>
              <a:gd name="connsiteY0" fmla="*/ 0 h 1891626"/>
              <a:gd name="connsiteX1" fmla="*/ 10407351 w 10407351"/>
              <a:gd name="connsiteY1" fmla="*/ 0 h 1891626"/>
              <a:gd name="connsiteX2" fmla="*/ 10407351 w 10407351"/>
              <a:gd name="connsiteY2" fmla="*/ 1364684 h 1891626"/>
              <a:gd name="connsiteX3" fmla="*/ 10278187 w 10407351"/>
              <a:gd name="connsiteY3" fmla="*/ 1375369 h 1891626"/>
              <a:gd name="connsiteX4" fmla="*/ 10183452 w 10407351"/>
              <a:gd name="connsiteY4" fmla="*/ 1391690 h 1891626"/>
              <a:gd name="connsiteX5" fmla="*/ 9936834 w 10407351"/>
              <a:gd name="connsiteY5" fmla="*/ 1413567 h 1891626"/>
              <a:gd name="connsiteX6" fmla="*/ 9633679 w 10407351"/>
              <a:gd name="connsiteY6" fmla="*/ 1479227 h 1891626"/>
              <a:gd name="connsiteX7" fmla="*/ 9464371 w 10407351"/>
              <a:gd name="connsiteY7" fmla="*/ 1479341 h 1891626"/>
              <a:gd name="connsiteX8" fmla="*/ 9351136 w 10407351"/>
              <a:gd name="connsiteY8" fmla="*/ 1473048 h 1891626"/>
              <a:gd name="connsiteX9" fmla="*/ 9277477 w 10407351"/>
              <a:gd name="connsiteY9" fmla="*/ 1467445 h 1891626"/>
              <a:gd name="connsiteX10" fmla="*/ 9221081 w 10407351"/>
              <a:gd name="connsiteY10" fmla="*/ 1462245 h 1891626"/>
              <a:gd name="connsiteX11" fmla="*/ 9145968 w 10407351"/>
              <a:gd name="connsiteY11" fmla="*/ 1462282 h 1891626"/>
              <a:gd name="connsiteX12" fmla="*/ 9023280 w 10407351"/>
              <a:gd name="connsiteY12" fmla="*/ 1511217 h 1891626"/>
              <a:gd name="connsiteX13" fmla="*/ 8830925 w 10407351"/>
              <a:gd name="connsiteY13" fmla="*/ 1554093 h 1891626"/>
              <a:gd name="connsiteX14" fmla="*/ 8676048 w 10407351"/>
              <a:gd name="connsiteY14" fmla="*/ 1560374 h 1891626"/>
              <a:gd name="connsiteX15" fmla="*/ 8638989 w 10407351"/>
              <a:gd name="connsiteY15" fmla="*/ 1568839 h 1891626"/>
              <a:gd name="connsiteX16" fmla="*/ 8456861 w 10407351"/>
              <a:gd name="connsiteY16" fmla="*/ 1566972 h 1891626"/>
              <a:gd name="connsiteX17" fmla="*/ 8189198 w 10407351"/>
              <a:gd name="connsiteY17" fmla="*/ 1584307 h 1891626"/>
              <a:gd name="connsiteX18" fmla="*/ 7898401 w 10407351"/>
              <a:gd name="connsiteY18" fmla="*/ 1565768 h 1891626"/>
              <a:gd name="connsiteX19" fmla="*/ 7563813 w 10407351"/>
              <a:gd name="connsiteY19" fmla="*/ 1558454 h 1891626"/>
              <a:gd name="connsiteX20" fmla="*/ 7349063 w 10407351"/>
              <a:gd name="connsiteY20" fmla="*/ 1551966 h 1891626"/>
              <a:gd name="connsiteX21" fmla="*/ 7131024 w 10407351"/>
              <a:gd name="connsiteY21" fmla="*/ 1585911 h 1891626"/>
              <a:gd name="connsiteX22" fmla="*/ 6889291 w 10407351"/>
              <a:gd name="connsiteY22" fmla="*/ 1610925 h 1891626"/>
              <a:gd name="connsiteX23" fmla="*/ 6668938 w 10407351"/>
              <a:gd name="connsiteY23" fmla="*/ 1613148 h 1891626"/>
              <a:gd name="connsiteX24" fmla="*/ 6538541 w 10407351"/>
              <a:gd name="connsiteY24" fmla="*/ 1620507 h 1891626"/>
              <a:gd name="connsiteX25" fmla="*/ 6491279 w 10407351"/>
              <a:gd name="connsiteY25" fmla="*/ 1632773 h 1891626"/>
              <a:gd name="connsiteX26" fmla="*/ 6423751 w 10407351"/>
              <a:gd name="connsiteY26" fmla="*/ 1643536 h 1891626"/>
              <a:gd name="connsiteX27" fmla="*/ 6306336 w 10407351"/>
              <a:gd name="connsiteY27" fmla="*/ 1669857 h 1891626"/>
              <a:gd name="connsiteX28" fmla="*/ 6155679 w 10407351"/>
              <a:gd name="connsiteY28" fmla="*/ 1680409 h 1891626"/>
              <a:gd name="connsiteX29" fmla="*/ 6018716 w 10407351"/>
              <a:gd name="connsiteY29" fmla="*/ 1668513 h 1891626"/>
              <a:gd name="connsiteX30" fmla="*/ 5927081 w 10407351"/>
              <a:gd name="connsiteY30" fmla="*/ 1663779 h 1891626"/>
              <a:gd name="connsiteX31" fmla="*/ 5704857 w 10407351"/>
              <a:gd name="connsiteY31" fmla="*/ 1661355 h 1891626"/>
              <a:gd name="connsiteX32" fmla="*/ 5464353 w 10407351"/>
              <a:gd name="connsiteY32" fmla="*/ 1649361 h 1891626"/>
              <a:gd name="connsiteX33" fmla="*/ 5408840 w 10407351"/>
              <a:gd name="connsiteY33" fmla="*/ 1659913 h 1891626"/>
              <a:gd name="connsiteX34" fmla="*/ 5315720 w 10407351"/>
              <a:gd name="connsiteY34" fmla="*/ 1677105 h 1891626"/>
              <a:gd name="connsiteX35" fmla="*/ 5250566 w 10407351"/>
              <a:gd name="connsiteY35" fmla="*/ 1709327 h 1891626"/>
              <a:gd name="connsiteX36" fmla="*/ 5170942 w 10407351"/>
              <a:gd name="connsiteY36" fmla="*/ 1716026 h 1891626"/>
              <a:gd name="connsiteX37" fmla="*/ 5063388 w 10407351"/>
              <a:gd name="connsiteY37" fmla="*/ 1707824 h 1891626"/>
              <a:gd name="connsiteX38" fmla="*/ 4937644 w 10407351"/>
              <a:gd name="connsiteY38" fmla="*/ 1733778 h 1891626"/>
              <a:gd name="connsiteX39" fmla="*/ 4863636 w 10407351"/>
              <a:gd name="connsiteY39" fmla="*/ 1742276 h 1891626"/>
              <a:gd name="connsiteX40" fmla="*/ 4663097 w 10407351"/>
              <a:gd name="connsiteY40" fmla="*/ 1772517 h 1891626"/>
              <a:gd name="connsiteX41" fmla="*/ 4576142 w 10407351"/>
              <a:gd name="connsiteY41" fmla="*/ 1801338 h 1891626"/>
              <a:gd name="connsiteX42" fmla="*/ 4432728 w 10407351"/>
              <a:gd name="connsiteY42" fmla="*/ 1821550 h 1891626"/>
              <a:gd name="connsiteX43" fmla="*/ 4330325 w 10407351"/>
              <a:gd name="connsiteY43" fmla="*/ 1832397 h 1891626"/>
              <a:gd name="connsiteX44" fmla="*/ 4301301 w 10407351"/>
              <a:gd name="connsiteY44" fmla="*/ 1853709 h 1891626"/>
              <a:gd name="connsiteX45" fmla="*/ 4300886 w 10407351"/>
              <a:gd name="connsiteY45" fmla="*/ 1854105 h 1891626"/>
              <a:gd name="connsiteX46" fmla="*/ 4238651 w 10407351"/>
              <a:gd name="connsiteY46" fmla="*/ 1857049 h 1891626"/>
              <a:gd name="connsiteX47" fmla="*/ 4102292 w 10407351"/>
              <a:gd name="connsiteY47" fmla="*/ 1880193 h 1891626"/>
              <a:gd name="connsiteX48" fmla="*/ 4059333 w 10407351"/>
              <a:gd name="connsiteY48" fmla="*/ 1886249 h 1891626"/>
              <a:gd name="connsiteX49" fmla="*/ 4036441 w 10407351"/>
              <a:gd name="connsiteY49" fmla="*/ 1891626 h 1891626"/>
              <a:gd name="connsiteX50" fmla="*/ 4002125 w 10407351"/>
              <a:gd name="connsiteY50" fmla="*/ 1877697 h 1891626"/>
              <a:gd name="connsiteX51" fmla="*/ 3959209 w 10407351"/>
              <a:gd name="connsiteY51" fmla="*/ 1883738 h 1891626"/>
              <a:gd name="connsiteX52" fmla="*/ 3949215 w 10407351"/>
              <a:gd name="connsiteY52" fmla="*/ 1885692 h 1891626"/>
              <a:gd name="connsiteX53" fmla="*/ 3874146 w 10407351"/>
              <a:gd name="connsiteY53" fmla="*/ 1872130 h 1891626"/>
              <a:gd name="connsiteX54" fmla="*/ 3866827 w 10407351"/>
              <a:gd name="connsiteY54" fmla="*/ 1866688 h 1891626"/>
              <a:gd name="connsiteX55" fmla="*/ 3829184 w 10407351"/>
              <a:gd name="connsiteY55" fmla="*/ 1864322 h 1891626"/>
              <a:gd name="connsiteX56" fmla="*/ 3824903 w 10407351"/>
              <a:gd name="connsiteY56" fmla="*/ 1865766 h 1891626"/>
              <a:gd name="connsiteX57" fmla="*/ 3793706 w 10407351"/>
              <a:gd name="connsiteY57" fmla="*/ 1857436 h 1891626"/>
              <a:gd name="connsiteX58" fmla="*/ 3668616 w 10407351"/>
              <a:gd name="connsiteY58" fmla="*/ 1842745 h 1891626"/>
              <a:gd name="connsiteX59" fmla="*/ 3428086 w 10407351"/>
              <a:gd name="connsiteY59" fmla="*/ 1835034 h 1891626"/>
              <a:gd name="connsiteX60" fmla="*/ 3177594 w 10407351"/>
              <a:gd name="connsiteY60" fmla="*/ 1813026 h 1891626"/>
              <a:gd name="connsiteX61" fmla="*/ 2940077 w 10407351"/>
              <a:gd name="connsiteY61" fmla="*/ 1821546 h 1891626"/>
              <a:gd name="connsiteX62" fmla="*/ 2508536 w 10407351"/>
              <a:gd name="connsiteY62" fmla="*/ 1797990 h 1891626"/>
              <a:gd name="connsiteX63" fmla="*/ 2360486 w 10407351"/>
              <a:gd name="connsiteY63" fmla="*/ 1795882 h 1891626"/>
              <a:gd name="connsiteX64" fmla="*/ 2261294 w 10407351"/>
              <a:gd name="connsiteY64" fmla="*/ 1795084 h 1891626"/>
              <a:gd name="connsiteX65" fmla="*/ 2254419 w 10407351"/>
              <a:gd name="connsiteY65" fmla="*/ 1797320 h 1891626"/>
              <a:gd name="connsiteX66" fmla="*/ 2226713 w 10407351"/>
              <a:gd name="connsiteY66" fmla="*/ 1798641 h 1891626"/>
              <a:gd name="connsiteX67" fmla="*/ 2219128 w 10407351"/>
              <a:gd name="connsiteY67" fmla="*/ 1808552 h 1891626"/>
              <a:gd name="connsiteX68" fmla="*/ 2126538 w 10407351"/>
              <a:gd name="connsiteY68" fmla="*/ 1817143 h 1891626"/>
              <a:gd name="connsiteX69" fmla="*/ 1903694 w 10407351"/>
              <a:gd name="connsiteY69" fmla="*/ 1821035 h 1891626"/>
              <a:gd name="connsiteX70" fmla="*/ 1738778 w 10407351"/>
              <a:gd name="connsiteY70" fmla="*/ 1804426 h 1891626"/>
              <a:gd name="connsiteX71" fmla="*/ 1683603 w 10407351"/>
              <a:gd name="connsiteY71" fmla="*/ 1813609 h 1891626"/>
              <a:gd name="connsiteX72" fmla="*/ 1613964 w 10407351"/>
              <a:gd name="connsiteY72" fmla="*/ 1812650 h 1891626"/>
              <a:gd name="connsiteX73" fmla="*/ 1613403 w 10407351"/>
              <a:gd name="connsiteY73" fmla="*/ 1813209 h 1891626"/>
              <a:gd name="connsiteX74" fmla="*/ 1602061 w 10407351"/>
              <a:gd name="connsiteY74" fmla="*/ 1811331 h 1891626"/>
              <a:gd name="connsiteX75" fmla="*/ 1395632 w 10407351"/>
              <a:gd name="connsiteY75" fmla="*/ 1797257 h 1891626"/>
              <a:gd name="connsiteX76" fmla="*/ 1181443 w 10407351"/>
              <a:gd name="connsiteY76" fmla="*/ 1751614 h 1891626"/>
              <a:gd name="connsiteX77" fmla="*/ 974248 w 10407351"/>
              <a:gd name="connsiteY77" fmla="*/ 1721123 h 1891626"/>
              <a:gd name="connsiteX78" fmla="*/ 867706 w 10407351"/>
              <a:gd name="connsiteY78" fmla="*/ 1694653 h 1891626"/>
              <a:gd name="connsiteX79" fmla="*/ 841666 w 10407351"/>
              <a:gd name="connsiteY79" fmla="*/ 1683413 h 1891626"/>
              <a:gd name="connsiteX80" fmla="*/ 837797 w 10407351"/>
              <a:gd name="connsiteY80" fmla="*/ 1684443 h 1891626"/>
              <a:gd name="connsiteX81" fmla="*/ 805502 w 10407351"/>
              <a:gd name="connsiteY81" fmla="*/ 1678518 h 1891626"/>
              <a:gd name="connsiteX82" fmla="*/ 799788 w 10407351"/>
              <a:gd name="connsiteY82" fmla="*/ 1672416 h 1891626"/>
              <a:gd name="connsiteX83" fmla="*/ 736389 w 10407351"/>
              <a:gd name="connsiteY83" fmla="*/ 1651814 h 1891626"/>
              <a:gd name="connsiteX84" fmla="*/ 727522 w 10407351"/>
              <a:gd name="connsiteY84" fmla="*/ 1652807 h 1891626"/>
              <a:gd name="connsiteX85" fmla="*/ 689713 w 10407351"/>
              <a:gd name="connsiteY85" fmla="*/ 1654738 h 1891626"/>
              <a:gd name="connsiteX86" fmla="*/ 661608 w 10407351"/>
              <a:gd name="connsiteY86" fmla="*/ 1637638 h 1891626"/>
              <a:gd name="connsiteX87" fmla="*/ 641195 w 10407351"/>
              <a:gd name="connsiteY87" fmla="*/ 1640809 h 1891626"/>
              <a:gd name="connsiteX88" fmla="*/ 603348 w 10407351"/>
              <a:gd name="connsiteY88" fmla="*/ 1642751 h 1891626"/>
              <a:gd name="connsiteX89" fmla="*/ 482767 w 10407351"/>
              <a:gd name="connsiteY89" fmla="*/ 1652811 h 1891626"/>
              <a:gd name="connsiteX90" fmla="*/ 428597 w 10407351"/>
              <a:gd name="connsiteY90" fmla="*/ 1649830 h 1891626"/>
              <a:gd name="connsiteX91" fmla="*/ 428193 w 10407351"/>
              <a:gd name="connsiteY91" fmla="*/ 1650184 h 1891626"/>
              <a:gd name="connsiteX92" fmla="*/ 400669 w 10407351"/>
              <a:gd name="connsiteY92" fmla="*/ 1668609 h 1891626"/>
              <a:gd name="connsiteX93" fmla="*/ 310856 w 10407351"/>
              <a:gd name="connsiteY93" fmla="*/ 1669671 h 1891626"/>
              <a:gd name="connsiteX94" fmla="*/ 184505 w 10407351"/>
              <a:gd name="connsiteY94" fmla="*/ 1676148 h 1891626"/>
              <a:gd name="connsiteX95" fmla="*/ 106017 w 10407351"/>
              <a:gd name="connsiteY95" fmla="*/ 1696538 h 1891626"/>
              <a:gd name="connsiteX96" fmla="*/ 15107 w 10407351"/>
              <a:gd name="connsiteY96" fmla="*/ 1705860 h 1891626"/>
              <a:gd name="connsiteX97" fmla="*/ 0 w 10407351"/>
              <a:gd name="connsiteY97" fmla="*/ 1707056 h 1891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10407351" h="1891626">
                <a:moveTo>
                  <a:pt x="0" y="0"/>
                </a:moveTo>
                <a:lnTo>
                  <a:pt x="10407351" y="0"/>
                </a:lnTo>
                <a:lnTo>
                  <a:pt x="10407351" y="1364684"/>
                </a:lnTo>
                <a:lnTo>
                  <a:pt x="10278187" y="1375369"/>
                </a:lnTo>
                <a:cubicBezTo>
                  <a:pt x="10230814" y="1379006"/>
                  <a:pt x="10192985" y="1383268"/>
                  <a:pt x="10183452" y="1391690"/>
                </a:cubicBezTo>
                <a:cubicBezTo>
                  <a:pt x="10056050" y="1406552"/>
                  <a:pt x="10047372" y="1392862"/>
                  <a:pt x="9936834" y="1413567"/>
                </a:cubicBezTo>
                <a:cubicBezTo>
                  <a:pt x="9842543" y="1449236"/>
                  <a:pt x="9758704" y="1437289"/>
                  <a:pt x="9633679" y="1479227"/>
                </a:cubicBezTo>
                <a:cubicBezTo>
                  <a:pt x="9572087" y="1477856"/>
                  <a:pt x="9524044" y="1488294"/>
                  <a:pt x="9464371" y="1479341"/>
                </a:cubicBezTo>
                <a:cubicBezTo>
                  <a:pt x="9437979" y="1471131"/>
                  <a:pt x="9382095" y="1495583"/>
                  <a:pt x="9351136" y="1473048"/>
                </a:cubicBezTo>
                <a:cubicBezTo>
                  <a:pt x="9348834" y="1489421"/>
                  <a:pt x="9290403" y="1475047"/>
                  <a:pt x="9277477" y="1467445"/>
                </a:cubicBezTo>
                <a:cubicBezTo>
                  <a:pt x="9262484" y="1474590"/>
                  <a:pt x="9237294" y="1461551"/>
                  <a:pt x="9221081" y="1462245"/>
                </a:cubicBezTo>
                <a:cubicBezTo>
                  <a:pt x="9189009" y="1426438"/>
                  <a:pt x="9185445" y="1482627"/>
                  <a:pt x="9145968" y="1462282"/>
                </a:cubicBezTo>
                <a:cubicBezTo>
                  <a:pt x="9128623" y="1474438"/>
                  <a:pt x="9069817" y="1500224"/>
                  <a:pt x="9023280" y="1511217"/>
                </a:cubicBezTo>
                <a:cubicBezTo>
                  <a:pt x="8931735" y="1535229"/>
                  <a:pt x="8925405" y="1563795"/>
                  <a:pt x="8830925" y="1554093"/>
                </a:cubicBezTo>
                <a:cubicBezTo>
                  <a:pt x="8817633" y="1577274"/>
                  <a:pt x="8655791" y="1518891"/>
                  <a:pt x="8676048" y="1560374"/>
                </a:cubicBezTo>
                <a:cubicBezTo>
                  <a:pt x="8644516" y="1558347"/>
                  <a:pt x="8621413" y="1541838"/>
                  <a:pt x="8638989" y="1568839"/>
                </a:cubicBezTo>
                <a:lnTo>
                  <a:pt x="8456861" y="1566972"/>
                </a:lnTo>
                <a:cubicBezTo>
                  <a:pt x="8355907" y="1574502"/>
                  <a:pt x="8292865" y="1594374"/>
                  <a:pt x="8189198" y="1584307"/>
                </a:cubicBezTo>
                <a:cubicBezTo>
                  <a:pt x="8087659" y="1583101"/>
                  <a:pt x="8036427" y="1565402"/>
                  <a:pt x="7898401" y="1565768"/>
                </a:cubicBezTo>
                <a:cubicBezTo>
                  <a:pt x="7801198" y="1563426"/>
                  <a:pt x="7662139" y="1549692"/>
                  <a:pt x="7563813" y="1558454"/>
                </a:cubicBezTo>
                <a:cubicBezTo>
                  <a:pt x="7446107" y="1537502"/>
                  <a:pt x="7475233" y="1563414"/>
                  <a:pt x="7349063" y="1551966"/>
                </a:cubicBezTo>
                <a:cubicBezTo>
                  <a:pt x="7293901" y="1597253"/>
                  <a:pt x="7197687" y="1574689"/>
                  <a:pt x="7131024" y="1585911"/>
                </a:cubicBezTo>
                <a:cubicBezTo>
                  <a:pt x="7054397" y="1595738"/>
                  <a:pt x="6966306" y="1606385"/>
                  <a:pt x="6889291" y="1610925"/>
                </a:cubicBezTo>
                <a:cubicBezTo>
                  <a:pt x="6828293" y="1590519"/>
                  <a:pt x="6744624" y="1640610"/>
                  <a:pt x="6668938" y="1613148"/>
                </a:cubicBezTo>
                <a:cubicBezTo>
                  <a:pt x="6641091" y="1606533"/>
                  <a:pt x="6554865" y="1607368"/>
                  <a:pt x="6538541" y="1620507"/>
                </a:cubicBezTo>
                <a:cubicBezTo>
                  <a:pt x="6520561" y="1623357"/>
                  <a:pt x="6499589" y="1618703"/>
                  <a:pt x="6491279" y="1632773"/>
                </a:cubicBezTo>
                <a:cubicBezTo>
                  <a:pt x="6477549" y="1649705"/>
                  <a:pt x="6414822" y="1623561"/>
                  <a:pt x="6423751" y="1643536"/>
                </a:cubicBezTo>
                <a:cubicBezTo>
                  <a:pt x="6379212" y="1625620"/>
                  <a:pt x="6343784" y="1661091"/>
                  <a:pt x="6306336" y="1669857"/>
                </a:cubicBezTo>
                <a:cubicBezTo>
                  <a:pt x="6271255" y="1652084"/>
                  <a:pt x="6237427" y="1675939"/>
                  <a:pt x="6155679" y="1680409"/>
                </a:cubicBezTo>
                <a:cubicBezTo>
                  <a:pt x="6117102" y="1659854"/>
                  <a:pt x="6090477" y="1695769"/>
                  <a:pt x="6018716" y="1668513"/>
                </a:cubicBezTo>
                <a:cubicBezTo>
                  <a:pt x="5980616" y="1668349"/>
                  <a:pt x="5992558" y="1668233"/>
                  <a:pt x="5927081" y="1663779"/>
                </a:cubicBezTo>
                <a:cubicBezTo>
                  <a:pt x="5827173" y="1658997"/>
                  <a:pt x="5796898" y="1666984"/>
                  <a:pt x="5704857" y="1661355"/>
                </a:cubicBezTo>
                <a:cubicBezTo>
                  <a:pt x="5601589" y="1659346"/>
                  <a:pt x="5599375" y="1682928"/>
                  <a:pt x="5464353" y="1649361"/>
                </a:cubicBezTo>
                <a:cubicBezTo>
                  <a:pt x="5453726" y="1665362"/>
                  <a:pt x="5437668" y="1666580"/>
                  <a:pt x="5408840" y="1659913"/>
                </a:cubicBezTo>
                <a:cubicBezTo>
                  <a:pt x="5358895" y="1660103"/>
                  <a:pt x="5370707" y="1699223"/>
                  <a:pt x="5315720" y="1677105"/>
                </a:cubicBezTo>
                <a:cubicBezTo>
                  <a:pt x="5329008" y="1697915"/>
                  <a:pt x="5223140" y="1688103"/>
                  <a:pt x="5250566" y="1709327"/>
                </a:cubicBezTo>
                <a:cubicBezTo>
                  <a:pt x="5222116" y="1729504"/>
                  <a:pt x="5199669" y="1698367"/>
                  <a:pt x="5170942" y="1716026"/>
                </a:cubicBezTo>
                <a:cubicBezTo>
                  <a:pt x="5139745" y="1715775"/>
                  <a:pt x="5102270" y="1704865"/>
                  <a:pt x="5063388" y="1707824"/>
                </a:cubicBezTo>
                <a:cubicBezTo>
                  <a:pt x="5010058" y="1697604"/>
                  <a:pt x="5004778" y="1720109"/>
                  <a:pt x="4937644" y="1733778"/>
                </a:cubicBezTo>
                <a:cubicBezTo>
                  <a:pt x="4905985" y="1722536"/>
                  <a:pt x="4883924" y="1729474"/>
                  <a:pt x="4863636" y="1742276"/>
                </a:cubicBezTo>
                <a:cubicBezTo>
                  <a:pt x="4795354" y="1741736"/>
                  <a:pt x="4737536" y="1762242"/>
                  <a:pt x="4663097" y="1772517"/>
                </a:cubicBezTo>
                <a:cubicBezTo>
                  <a:pt x="4581331" y="1791410"/>
                  <a:pt x="4626382" y="1787132"/>
                  <a:pt x="4576142" y="1801338"/>
                </a:cubicBezTo>
                <a:lnTo>
                  <a:pt x="4432728" y="1821550"/>
                </a:lnTo>
                <a:lnTo>
                  <a:pt x="4330325" y="1832397"/>
                </a:lnTo>
                <a:lnTo>
                  <a:pt x="4301301" y="1853709"/>
                </a:lnTo>
                <a:lnTo>
                  <a:pt x="4300886" y="1854105"/>
                </a:lnTo>
                <a:lnTo>
                  <a:pt x="4238651" y="1857049"/>
                </a:lnTo>
                <a:cubicBezTo>
                  <a:pt x="4205553" y="1861397"/>
                  <a:pt x="4139860" y="1874675"/>
                  <a:pt x="4102292" y="1880193"/>
                </a:cubicBezTo>
                <a:cubicBezTo>
                  <a:pt x="4068199" y="1876181"/>
                  <a:pt x="4047224" y="1858325"/>
                  <a:pt x="4059333" y="1886249"/>
                </a:cubicBezTo>
                <a:cubicBezTo>
                  <a:pt x="4048134" y="1885724"/>
                  <a:pt x="4041292" y="1887993"/>
                  <a:pt x="4036441" y="1891626"/>
                </a:cubicBezTo>
                <a:lnTo>
                  <a:pt x="4002125" y="1877697"/>
                </a:lnTo>
                <a:lnTo>
                  <a:pt x="3959209" y="1883738"/>
                </a:lnTo>
                <a:lnTo>
                  <a:pt x="3949215" y="1885692"/>
                </a:lnTo>
                <a:lnTo>
                  <a:pt x="3874146" y="1872130"/>
                </a:lnTo>
                <a:lnTo>
                  <a:pt x="3866827" y="1866688"/>
                </a:lnTo>
                <a:cubicBezTo>
                  <a:pt x="3858976" y="1863338"/>
                  <a:pt x="3847802" y="1861787"/>
                  <a:pt x="3829184" y="1864322"/>
                </a:cubicBezTo>
                <a:lnTo>
                  <a:pt x="3824903" y="1865766"/>
                </a:lnTo>
                <a:lnTo>
                  <a:pt x="3793706" y="1857436"/>
                </a:lnTo>
                <a:cubicBezTo>
                  <a:pt x="3783639" y="1853644"/>
                  <a:pt x="3675915" y="1848872"/>
                  <a:pt x="3668616" y="1842745"/>
                </a:cubicBezTo>
                <a:cubicBezTo>
                  <a:pt x="3550655" y="1857913"/>
                  <a:pt x="3542534" y="1830996"/>
                  <a:pt x="3428086" y="1835034"/>
                </a:cubicBezTo>
                <a:cubicBezTo>
                  <a:pt x="3328965" y="1794018"/>
                  <a:pt x="3266446" y="1819001"/>
                  <a:pt x="3177594" y="1813026"/>
                </a:cubicBezTo>
                <a:cubicBezTo>
                  <a:pt x="3092965" y="1808822"/>
                  <a:pt x="3053780" y="1822095"/>
                  <a:pt x="2940077" y="1821546"/>
                </a:cubicBezTo>
                <a:cubicBezTo>
                  <a:pt x="2819604" y="1812601"/>
                  <a:pt x="2644050" y="1817354"/>
                  <a:pt x="2508536" y="1797990"/>
                </a:cubicBezTo>
                <a:cubicBezTo>
                  <a:pt x="2402062" y="1791757"/>
                  <a:pt x="2401694" y="1796365"/>
                  <a:pt x="2360486" y="1795882"/>
                </a:cubicBezTo>
                <a:cubicBezTo>
                  <a:pt x="2346784" y="1798538"/>
                  <a:pt x="2274412" y="1790769"/>
                  <a:pt x="2261294" y="1795084"/>
                </a:cubicBezTo>
                <a:lnTo>
                  <a:pt x="2254419" y="1797320"/>
                </a:lnTo>
                <a:lnTo>
                  <a:pt x="2226713" y="1798641"/>
                </a:lnTo>
                <a:lnTo>
                  <a:pt x="2219128" y="1808552"/>
                </a:lnTo>
                <a:lnTo>
                  <a:pt x="2126538" y="1817143"/>
                </a:lnTo>
                <a:cubicBezTo>
                  <a:pt x="2064983" y="1793016"/>
                  <a:pt x="2012426" y="1821800"/>
                  <a:pt x="1903694" y="1821035"/>
                </a:cubicBezTo>
                <a:cubicBezTo>
                  <a:pt x="1874879" y="1812700"/>
                  <a:pt x="1760206" y="1792415"/>
                  <a:pt x="1738778" y="1804426"/>
                </a:cubicBezTo>
                <a:cubicBezTo>
                  <a:pt x="1718271" y="1806115"/>
                  <a:pt x="1696479" y="1800166"/>
                  <a:pt x="1683603" y="1813609"/>
                </a:cubicBezTo>
                <a:cubicBezTo>
                  <a:pt x="1668912" y="1825566"/>
                  <a:pt x="1630407" y="1811717"/>
                  <a:pt x="1613964" y="1812650"/>
                </a:cubicBezTo>
                <a:lnTo>
                  <a:pt x="1613403" y="1813209"/>
                </a:lnTo>
                <a:lnTo>
                  <a:pt x="1602061" y="1811331"/>
                </a:lnTo>
                <a:cubicBezTo>
                  <a:pt x="1503765" y="1799996"/>
                  <a:pt x="1468364" y="1809467"/>
                  <a:pt x="1395632" y="1797257"/>
                </a:cubicBezTo>
                <a:cubicBezTo>
                  <a:pt x="1319449" y="1782888"/>
                  <a:pt x="1262534" y="1801782"/>
                  <a:pt x="1181443" y="1751614"/>
                </a:cubicBezTo>
                <a:cubicBezTo>
                  <a:pt x="1081982" y="1744765"/>
                  <a:pt x="1078010" y="1717244"/>
                  <a:pt x="974248" y="1721123"/>
                </a:cubicBezTo>
                <a:cubicBezTo>
                  <a:pt x="968629" y="1714342"/>
                  <a:pt x="875985" y="1699376"/>
                  <a:pt x="867706" y="1694653"/>
                </a:cubicBezTo>
                <a:lnTo>
                  <a:pt x="841666" y="1683413"/>
                </a:lnTo>
                <a:lnTo>
                  <a:pt x="837797" y="1684443"/>
                </a:lnTo>
                <a:cubicBezTo>
                  <a:pt x="821405" y="1685195"/>
                  <a:pt x="811914" y="1682594"/>
                  <a:pt x="805502" y="1678518"/>
                </a:cubicBezTo>
                <a:lnTo>
                  <a:pt x="799788" y="1672416"/>
                </a:lnTo>
                <a:lnTo>
                  <a:pt x="736389" y="1651814"/>
                </a:lnTo>
                <a:lnTo>
                  <a:pt x="727522" y="1652807"/>
                </a:lnTo>
                <a:lnTo>
                  <a:pt x="689713" y="1654738"/>
                </a:lnTo>
                <a:lnTo>
                  <a:pt x="661608" y="1637638"/>
                </a:lnTo>
                <a:cubicBezTo>
                  <a:pt x="657000" y="1640788"/>
                  <a:pt x="650823" y="1642394"/>
                  <a:pt x="641195" y="1640809"/>
                </a:cubicBezTo>
                <a:cubicBezTo>
                  <a:pt x="648504" y="1669709"/>
                  <a:pt x="632384" y="1649973"/>
                  <a:pt x="603348" y="1642751"/>
                </a:cubicBezTo>
                <a:cubicBezTo>
                  <a:pt x="570224" y="1644670"/>
                  <a:pt x="511891" y="1651631"/>
                  <a:pt x="482767" y="1652811"/>
                </a:cubicBezTo>
                <a:lnTo>
                  <a:pt x="428597" y="1649830"/>
                </a:lnTo>
                <a:lnTo>
                  <a:pt x="428193" y="1650184"/>
                </a:lnTo>
                <a:lnTo>
                  <a:pt x="400669" y="1668609"/>
                </a:lnTo>
                <a:lnTo>
                  <a:pt x="310856" y="1669671"/>
                </a:lnTo>
                <a:lnTo>
                  <a:pt x="184505" y="1676148"/>
                </a:lnTo>
                <a:cubicBezTo>
                  <a:pt x="139434" y="1685497"/>
                  <a:pt x="178890" y="1685521"/>
                  <a:pt x="106017" y="1696538"/>
                </a:cubicBezTo>
                <a:cubicBezTo>
                  <a:pt x="73238" y="1698110"/>
                  <a:pt x="43763" y="1702620"/>
                  <a:pt x="15107" y="1705860"/>
                </a:cubicBezTo>
                <a:lnTo>
                  <a:pt x="0" y="1707056"/>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ítulo 1">
            <a:extLst>
              <a:ext uri="{FF2B5EF4-FFF2-40B4-BE49-F238E27FC236}">
                <a16:creationId xmlns:a16="http://schemas.microsoft.com/office/drawing/2014/main" id="{21EE7289-52D6-70E4-47C8-E43CD6C75C22}"/>
              </a:ext>
            </a:extLst>
          </p:cNvPr>
          <p:cNvSpPr>
            <a:spLocks noGrp="1"/>
          </p:cNvSpPr>
          <p:nvPr>
            <p:ph type="title"/>
          </p:nvPr>
        </p:nvSpPr>
        <p:spPr>
          <a:xfrm>
            <a:off x="1288576" y="975815"/>
            <a:ext cx="9614848" cy="1126780"/>
          </a:xfrm>
        </p:spPr>
        <p:txBody>
          <a:bodyPr>
            <a:normAutofit/>
          </a:bodyPr>
          <a:lstStyle/>
          <a:p>
            <a:pPr algn="ctr"/>
            <a:r>
              <a:rPr lang="en-GB" dirty="0"/>
              <a:t>Justification</a:t>
            </a:r>
          </a:p>
        </p:txBody>
      </p:sp>
      <p:sp>
        <p:nvSpPr>
          <p:cNvPr id="16" name="Rectangle 6">
            <a:extLst>
              <a:ext uri="{FF2B5EF4-FFF2-40B4-BE49-F238E27FC236}">
                <a16:creationId xmlns:a16="http://schemas.microsoft.com/office/drawing/2014/main" id="{9A36BEEB-EAB3-44BC-BC82-10039F230F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21727" y="419766"/>
            <a:ext cx="1348547" cy="407804"/>
          </a:xfrm>
          <a:custGeom>
            <a:avLst/>
            <a:gdLst>
              <a:gd name="connsiteX0" fmla="*/ 0 w 2142503"/>
              <a:gd name="connsiteY0" fmla="*/ 0 h 571500"/>
              <a:gd name="connsiteX1" fmla="*/ 2142503 w 2142503"/>
              <a:gd name="connsiteY1" fmla="*/ 0 h 571500"/>
              <a:gd name="connsiteX2" fmla="*/ 2142503 w 2142503"/>
              <a:gd name="connsiteY2" fmla="*/ 571500 h 571500"/>
              <a:gd name="connsiteX3" fmla="*/ 0 w 2142503"/>
              <a:gd name="connsiteY3" fmla="*/ 571500 h 571500"/>
              <a:gd name="connsiteX4" fmla="*/ 0 w 2142503"/>
              <a:gd name="connsiteY4" fmla="*/ 0 h 571500"/>
              <a:gd name="connsiteX0" fmla="*/ 0 w 2142503"/>
              <a:gd name="connsiteY0" fmla="*/ 0 h 582145"/>
              <a:gd name="connsiteX1" fmla="*/ 2142503 w 2142503"/>
              <a:gd name="connsiteY1" fmla="*/ 0 h 582145"/>
              <a:gd name="connsiteX2" fmla="*/ 2142503 w 2142503"/>
              <a:gd name="connsiteY2" fmla="*/ 571500 h 582145"/>
              <a:gd name="connsiteX3" fmla="*/ 2050917 w 2142503"/>
              <a:gd name="connsiteY3" fmla="*/ 582088 h 582145"/>
              <a:gd name="connsiteX4" fmla="*/ 0 w 2142503"/>
              <a:gd name="connsiteY4" fmla="*/ 571500 h 582145"/>
              <a:gd name="connsiteX5" fmla="*/ 0 w 2142503"/>
              <a:gd name="connsiteY5" fmla="*/ 0 h 582145"/>
              <a:gd name="connsiteX0" fmla="*/ 0 w 2159832"/>
              <a:gd name="connsiteY0" fmla="*/ 0 h 582145"/>
              <a:gd name="connsiteX1" fmla="*/ 2142503 w 2159832"/>
              <a:gd name="connsiteY1" fmla="*/ 0 h 582145"/>
              <a:gd name="connsiteX2" fmla="*/ 2159829 w 2159832"/>
              <a:gd name="connsiteY2" fmla="*/ 96526 h 582145"/>
              <a:gd name="connsiteX3" fmla="*/ 2142503 w 2159832"/>
              <a:gd name="connsiteY3" fmla="*/ 571500 h 582145"/>
              <a:gd name="connsiteX4" fmla="*/ 2050917 w 2159832"/>
              <a:gd name="connsiteY4" fmla="*/ 582088 h 582145"/>
              <a:gd name="connsiteX5" fmla="*/ 0 w 2159832"/>
              <a:gd name="connsiteY5" fmla="*/ 571500 h 582145"/>
              <a:gd name="connsiteX6" fmla="*/ 0 w 2159832"/>
              <a:gd name="connsiteY6" fmla="*/ 0 h 582145"/>
              <a:gd name="connsiteX0" fmla="*/ 0 w 2159832"/>
              <a:gd name="connsiteY0" fmla="*/ 12386 h 594531"/>
              <a:gd name="connsiteX1" fmla="*/ 67826 w 2159832"/>
              <a:gd name="connsiteY1" fmla="*/ 0 h 594531"/>
              <a:gd name="connsiteX2" fmla="*/ 2142503 w 2159832"/>
              <a:gd name="connsiteY2" fmla="*/ 12386 h 594531"/>
              <a:gd name="connsiteX3" fmla="*/ 2159829 w 2159832"/>
              <a:gd name="connsiteY3" fmla="*/ 108912 h 594531"/>
              <a:gd name="connsiteX4" fmla="*/ 2142503 w 2159832"/>
              <a:gd name="connsiteY4" fmla="*/ 583886 h 594531"/>
              <a:gd name="connsiteX5" fmla="*/ 2050917 w 2159832"/>
              <a:gd name="connsiteY5" fmla="*/ 594474 h 594531"/>
              <a:gd name="connsiteX6" fmla="*/ 0 w 2159832"/>
              <a:gd name="connsiteY6" fmla="*/ 583886 h 594531"/>
              <a:gd name="connsiteX7" fmla="*/ 0 w 2159832"/>
              <a:gd name="connsiteY7" fmla="*/ 12386 h 594531"/>
              <a:gd name="connsiteX0" fmla="*/ 0 w 2168908"/>
              <a:gd name="connsiteY0" fmla="*/ 26000 h 594531"/>
              <a:gd name="connsiteX1" fmla="*/ 76902 w 2168908"/>
              <a:gd name="connsiteY1" fmla="*/ 0 h 594531"/>
              <a:gd name="connsiteX2" fmla="*/ 2151579 w 2168908"/>
              <a:gd name="connsiteY2" fmla="*/ 12386 h 594531"/>
              <a:gd name="connsiteX3" fmla="*/ 2168905 w 2168908"/>
              <a:gd name="connsiteY3" fmla="*/ 108912 h 594531"/>
              <a:gd name="connsiteX4" fmla="*/ 2151579 w 2168908"/>
              <a:gd name="connsiteY4" fmla="*/ 583886 h 594531"/>
              <a:gd name="connsiteX5" fmla="*/ 2059993 w 2168908"/>
              <a:gd name="connsiteY5" fmla="*/ 594474 h 594531"/>
              <a:gd name="connsiteX6" fmla="*/ 9076 w 2168908"/>
              <a:gd name="connsiteY6" fmla="*/ 583886 h 594531"/>
              <a:gd name="connsiteX7" fmla="*/ 0 w 2168908"/>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147197 w 2316105"/>
              <a:gd name="connsiteY0" fmla="*/ 26000 h 594531"/>
              <a:gd name="connsiteX1" fmla="*/ 224099 w 2316105"/>
              <a:gd name="connsiteY1" fmla="*/ 0 h 594531"/>
              <a:gd name="connsiteX2" fmla="*/ 2298776 w 2316105"/>
              <a:gd name="connsiteY2" fmla="*/ 12386 h 594531"/>
              <a:gd name="connsiteX3" fmla="*/ 2316102 w 2316105"/>
              <a:gd name="connsiteY3" fmla="*/ 108912 h 594531"/>
              <a:gd name="connsiteX4" fmla="*/ 2298776 w 2316105"/>
              <a:gd name="connsiteY4" fmla="*/ 583886 h 594531"/>
              <a:gd name="connsiteX5" fmla="*/ 2207190 w 2316105"/>
              <a:gd name="connsiteY5" fmla="*/ 594474 h 594531"/>
              <a:gd name="connsiteX6" fmla="*/ 156273 w 2316105"/>
              <a:gd name="connsiteY6" fmla="*/ 583886 h 594531"/>
              <a:gd name="connsiteX7" fmla="*/ 142416 w 2316105"/>
              <a:gd name="connsiteY7" fmla="*/ 235975 h 594531"/>
              <a:gd name="connsiteX8" fmla="*/ 147197 w 2316105"/>
              <a:gd name="connsiteY8" fmla="*/ 26000 h 594531"/>
              <a:gd name="connsiteX0" fmla="*/ 154684 w 2323592"/>
              <a:gd name="connsiteY0" fmla="*/ 26000 h 594531"/>
              <a:gd name="connsiteX1" fmla="*/ 231586 w 2323592"/>
              <a:gd name="connsiteY1" fmla="*/ 0 h 594531"/>
              <a:gd name="connsiteX2" fmla="*/ 2306263 w 2323592"/>
              <a:gd name="connsiteY2" fmla="*/ 12386 h 594531"/>
              <a:gd name="connsiteX3" fmla="*/ 2323589 w 2323592"/>
              <a:gd name="connsiteY3" fmla="*/ 108912 h 594531"/>
              <a:gd name="connsiteX4" fmla="*/ 2306263 w 2323592"/>
              <a:gd name="connsiteY4" fmla="*/ 583886 h 594531"/>
              <a:gd name="connsiteX5" fmla="*/ 2214677 w 2323592"/>
              <a:gd name="connsiteY5" fmla="*/ 594474 h 594531"/>
              <a:gd name="connsiteX6" fmla="*/ 163760 w 2323592"/>
              <a:gd name="connsiteY6" fmla="*/ 583886 h 594531"/>
              <a:gd name="connsiteX7" fmla="*/ 158979 w 2323592"/>
              <a:gd name="connsiteY7" fmla="*/ 403879 h 594531"/>
              <a:gd name="connsiteX8" fmla="*/ 149903 w 2323592"/>
              <a:gd name="connsiteY8" fmla="*/ 235975 h 594531"/>
              <a:gd name="connsiteX9" fmla="*/ 154684 w 2323592"/>
              <a:gd name="connsiteY9" fmla="*/ 26000 h 594531"/>
              <a:gd name="connsiteX0" fmla="*/ 13665 w 2182573"/>
              <a:gd name="connsiteY0" fmla="*/ 26000 h 594531"/>
              <a:gd name="connsiteX1" fmla="*/ 90567 w 2182573"/>
              <a:gd name="connsiteY1" fmla="*/ 0 h 594531"/>
              <a:gd name="connsiteX2" fmla="*/ 2165244 w 2182573"/>
              <a:gd name="connsiteY2" fmla="*/ 12386 h 594531"/>
              <a:gd name="connsiteX3" fmla="*/ 2182570 w 2182573"/>
              <a:gd name="connsiteY3" fmla="*/ 108912 h 594531"/>
              <a:gd name="connsiteX4" fmla="*/ 2165244 w 2182573"/>
              <a:gd name="connsiteY4" fmla="*/ 583886 h 594531"/>
              <a:gd name="connsiteX5" fmla="*/ 2073658 w 2182573"/>
              <a:gd name="connsiteY5" fmla="*/ 594474 h 594531"/>
              <a:gd name="connsiteX6" fmla="*/ 22741 w 2182573"/>
              <a:gd name="connsiteY6" fmla="*/ 583886 h 594531"/>
              <a:gd name="connsiteX7" fmla="*/ 17960 w 2182573"/>
              <a:gd name="connsiteY7" fmla="*/ 403879 h 594531"/>
              <a:gd name="connsiteX8" fmla="*/ 8884 w 2182573"/>
              <a:gd name="connsiteY8" fmla="*/ 235975 h 594531"/>
              <a:gd name="connsiteX9" fmla="*/ 13665 w 2182573"/>
              <a:gd name="connsiteY9" fmla="*/ 26000 h 594531"/>
              <a:gd name="connsiteX0" fmla="*/ 13665 w 2202120"/>
              <a:gd name="connsiteY0" fmla="*/ 26000 h 594531"/>
              <a:gd name="connsiteX1" fmla="*/ 90567 w 2202120"/>
              <a:gd name="connsiteY1" fmla="*/ 0 h 594531"/>
              <a:gd name="connsiteX2" fmla="*/ 2165244 w 2202120"/>
              <a:gd name="connsiteY2" fmla="*/ 12386 h 594531"/>
              <a:gd name="connsiteX3" fmla="*/ 2182570 w 2202120"/>
              <a:gd name="connsiteY3" fmla="*/ 108912 h 594531"/>
              <a:gd name="connsiteX4" fmla="*/ 2192471 w 2202120"/>
              <a:gd name="connsiteY4" fmla="*/ 583886 h 594531"/>
              <a:gd name="connsiteX5" fmla="*/ 2073658 w 2202120"/>
              <a:gd name="connsiteY5" fmla="*/ 594474 h 594531"/>
              <a:gd name="connsiteX6" fmla="*/ 22741 w 2202120"/>
              <a:gd name="connsiteY6" fmla="*/ 583886 h 594531"/>
              <a:gd name="connsiteX7" fmla="*/ 17960 w 2202120"/>
              <a:gd name="connsiteY7" fmla="*/ 403879 h 594531"/>
              <a:gd name="connsiteX8" fmla="*/ 8884 w 2202120"/>
              <a:gd name="connsiteY8" fmla="*/ 235975 h 594531"/>
              <a:gd name="connsiteX9" fmla="*/ 13665 w 2202120"/>
              <a:gd name="connsiteY9" fmla="*/ 26000 h 594531"/>
              <a:gd name="connsiteX0" fmla="*/ 13665 w 2202036"/>
              <a:gd name="connsiteY0" fmla="*/ 26000 h 594531"/>
              <a:gd name="connsiteX1" fmla="*/ 90567 w 2202036"/>
              <a:gd name="connsiteY1" fmla="*/ 0 h 594531"/>
              <a:gd name="connsiteX2" fmla="*/ 2165244 w 2202036"/>
              <a:gd name="connsiteY2" fmla="*/ 12386 h 594531"/>
              <a:gd name="connsiteX3" fmla="*/ 2182570 w 2202036"/>
              <a:gd name="connsiteY3" fmla="*/ 108912 h 594531"/>
              <a:gd name="connsiteX4" fmla="*/ 2191645 w 2202036"/>
              <a:gd name="connsiteY4" fmla="*/ 422031 h 594531"/>
              <a:gd name="connsiteX5" fmla="*/ 2192471 w 2202036"/>
              <a:gd name="connsiteY5" fmla="*/ 583886 h 594531"/>
              <a:gd name="connsiteX6" fmla="*/ 2073658 w 2202036"/>
              <a:gd name="connsiteY6" fmla="*/ 594474 h 594531"/>
              <a:gd name="connsiteX7" fmla="*/ 22741 w 2202036"/>
              <a:gd name="connsiteY7" fmla="*/ 583886 h 594531"/>
              <a:gd name="connsiteX8" fmla="*/ 17960 w 2202036"/>
              <a:gd name="connsiteY8" fmla="*/ 403879 h 594531"/>
              <a:gd name="connsiteX9" fmla="*/ 8884 w 2202036"/>
              <a:gd name="connsiteY9" fmla="*/ 235975 h 594531"/>
              <a:gd name="connsiteX10" fmla="*/ 13665 w 2202036"/>
              <a:gd name="connsiteY10" fmla="*/ 26000 h 594531"/>
              <a:gd name="connsiteX0" fmla="*/ 142254 w 2330625"/>
              <a:gd name="connsiteY0" fmla="*/ 26000 h 594531"/>
              <a:gd name="connsiteX1" fmla="*/ 219156 w 2330625"/>
              <a:gd name="connsiteY1" fmla="*/ 0 h 594531"/>
              <a:gd name="connsiteX2" fmla="*/ 2293833 w 2330625"/>
              <a:gd name="connsiteY2" fmla="*/ 12386 h 594531"/>
              <a:gd name="connsiteX3" fmla="*/ 2311159 w 2330625"/>
              <a:gd name="connsiteY3" fmla="*/ 108912 h 594531"/>
              <a:gd name="connsiteX4" fmla="*/ 2320234 w 2330625"/>
              <a:gd name="connsiteY4" fmla="*/ 422031 h 594531"/>
              <a:gd name="connsiteX5" fmla="*/ 2321060 w 2330625"/>
              <a:gd name="connsiteY5" fmla="*/ 583886 h 594531"/>
              <a:gd name="connsiteX6" fmla="*/ 2202247 w 2330625"/>
              <a:gd name="connsiteY6" fmla="*/ 594474 h 594531"/>
              <a:gd name="connsiteX7" fmla="*/ 151330 w 2330625"/>
              <a:gd name="connsiteY7" fmla="*/ 583886 h 594531"/>
              <a:gd name="connsiteX8" fmla="*/ 155624 w 2330625"/>
              <a:gd name="connsiteY8" fmla="*/ 512790 h 594531"/>
              <a:gd name="connsiteX9" fmla="*/ 146549 w 2330625"/>
              <a:gd name="connsiteY9" fmla="*/ 403879 h 594531"/>
              <a:gd name="connsiteX10" fmla="*/ 137473 w 2330625"/>
              <a:gd name="connsiteY10" fmla="*/ 235975 h 594531"/>
              <a:gd name="connsiteX11" fmla="*/ 142254 w 2330625"/>
              <a:gd name="connsiteY11" fmla="*/ 26000 h 594531"/>
              <a:gd name="connsiteX0" fmla="*/ 13413 w 2201784"/>
              <a:gd name="connsiteY0" fmla="*/ 26000 h 594531"/>
              <a:gd name="connsiteX1" fmla="*/ 90315 w 2201784"/>
              <a:gd name="connsiteY1" fmla="*/ 0 h 594531"/>
              <a:gd name="connsiteX2" fmla="*/ 2164992 w 2201784"/>
              <a:gd name="connsiteY2" fmla="*/ 12386 h 594531"/>
              <a:gd name="connsiteX3" fmla="*/ 2182318 w 2201784"/>
              <a:gd name="connsiteY3" fmla="*/ 108912 h 594531"/>
              <a:gd name="connsiteX4" fmla="*/ 2191393 w 2201784"/>
              <a:gd name="connsiteY4" fmla="*/ 422031 h 594531"/>
              <a:gd name="connsiteX5" fmla="*/ 2192219 w 2201784"/>
              <a:gd name="connsiteY5" fmla="*/ 583886 h 594531"/>
              <a:gd name="connsiteX6" fmla="*/ 2073406 w 2201784"/>
              <a:gd name="connsiteY6" fmla="*/ 594474 h 594531"/>
              <a:gd name="connsiteX7" fmla="*/ 22489 w 2201784"/>
              <a:gd name="connsiteY7" fmla="*/ 583886 h 594531"/>
              <a:gd name="connsiteX8" fmla="*/ 26783 w 2201784"/>
              <a:gd name="connsiteY8" fmla="*/ 512790 h 594531"/>
              <a:gd name="connsiteX9" fmla="*/ 17708 w 2201784"/>
              <a:gd name="connsiteY9" fmla="*/ 403879 h 594531"/>
              <a:gd name="connsiteX10" fmla="*/ 8632 w 2201784"/>
              <a:gd name="connsiteY10" fmla="*/ 235975 h 594531"/>
              <a:gd name="connsiteX11" fmla="*/ 13413 w 2201784"/>
              <a:gd name="connsiteY11" fmla="*/ 26000 h 594531"/>
              <a:gd name="connsiteX0" fmla="*/ 13413 w 2201784"/>
              <a:gd name="connsiteY0" fmla="*/ 26000 h 594531"/>
              <a:gd name="connsiteX1" fmla="*/ 90315 w 2201784"/>
              <a:gd name="connsiteY1" fmla="*/ 0 h 594531"/>
              <a:gd name="connsiteX2" fmla="*/ 2170127 w 2201784"/>
              <a:gd name="connsiteY2" fmla="*/ 33245 h 594531"/>
              <a:gd name="connsiteX3" fmla="*/ 2182318 w 2201784"/>
              <a:gd name="connsiteY3" fmla="*/ 108912 h 594531"/>
              <a:gd name="connsiteX4" fmla="*/ 2191393 w 2201784"/>
              <a:gd name="connsiteY4" fmla="*/ 422031 h 594531"/>
              <a:gd name="connsiteX5" fmla="*/ 2192219 w 2201784"/>
              <a:gd name="connsiteY5" fmla="*/ 583886 h 594531"/>
              <a:gd name="connsiteX6" fmla="*/ 2073406 w 2201784"/>
              <a:gd name="connsiteY6" fmla="*/ 594474 h 594531"/>
              <a:gd name="connsiteX7" fmla="*/ 22489 w 2201784"/>
              <a:gd name="connsiteY7" fmla="*/ 583886 h 594531"/>
              <a:gd name="connsiteX8" fmla="*/ 26783 w 2201784"/>
              <a:gd name="connsiteY8" fmla="*/ 512790 h 594531"/>
              <a:gd name="connsiteX9" fmla="*/ 17708 w 2201784"/>
              <a:gd name="connsiteY9" fmla="*/ 403879 h 594531"/>
              <a:gd name="connsiteX10" fmla="*/ 8632 w 2201784"/>
              <a:gd name="connsiteY10" fmla="*/ 235975 h 594531"/>
              <a:gd name="connsiteX11" fmla="*/ 13413 w 2201784"/>
              <a:gd name="connsiteY11" fmla="*/ 26000 h 594531"/>
              <a:gd name="connsiteX0" fmla="*/ 13413 w 2201784"/>
              <a:gd name="connsiteY0" fmla="*/ 26000 h 594531"/>
              <a:gd name="connsiteX1" fmla="*/ 90315 w 2201784"/>
              <a:gd name="connsiteY1" fmla="*/ 0 h 594531"/>
              <a:gd name="connsiteX2" fmla="*/ 2170127 w 2201784"/>
              <a:gd name="connsiteY2" fmla="*/ 33245 h 594531"/>
              <a:gd name="connsiteX3" fmla="*/ 2182318 w 2201784"/>
              <a:gd name="connsiteY3" fmla="*/ 108912 h 594531"/>
              <a:gd name="connsiteX4" fmla="*/ 2191393 w 2201784"/>
              <a:gd name="connsiteY4" fmla="*/ 422031 h 594531"/>
              <a:gd name="connsiteX5" fmla="*/ 2192219 w 2201784"/>
              <a:gd name="connsiteY5" fmla="*/ 583886 h 594531"/>
              <a:gd name="connsiteX6" fmla="*/ 2073406 w 2201784"/>
              <a:gd name="connsiteY6" fmla="*/ 594474 h 594531"/>
              <a:gd name="connsiteX7" fmla="*/ 22489 w 2201784"/>
              <a:gd name="connsiteY7" fmla="*/ 583886 h 594531"/>
              <a:gd name="connsiteX8" fmla="*/ 26783 w 2201784"/>
              <a:gd name="connsiteY8" fmla="*/ 512790 h 594531"/>
              <a:gd name="connsiteX9" fmla="*/ 17708 w 2201784"/>
              <a:gd name="connsiteY9" fmla="*/ 403879 h 594531"/>
              <a:gd name="connsiteX10" fmla="*/ 8632 w 2201784"/>
              <a:gd name="connsiteY10" fmla="*/ 235975 h 594531"/>
              <a:gd name="connsiteX11" fmla="*/ 13413 w 2201784"/>
              <a:gd name="connsiteY11" fmla="*/ 26000 h 594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784" h="594531">
                <a:moveTo>
                  <a:pt x="13413" y="26000"/>
                </a:moveTo>
                <a:cubicBezTo>
                  <a:pt x="37534" y="24897"/>
                  <a:pt x="66194" y="1103"/>
                  <a:pt x="90315" y="0"/>
                </a:cubicBezTo>
                <a:cubicBezTo>
                  <a:pt x="781874" y="4129"/>
                  <a:pt x="1607589" y="24681"/>
                  <a:pt x="2170127" y="33245"/>
                </a:cubicBezTo>
                <a:cubicBezTo>
                  <a:pt x="2169852" y="63908"/>
                  <a:pt x="2182593" y="78249"/>
                  <a:pt x="2182318" y="108912"/>
                </a:cubicBezTo>
                <a:cubicBezTo>
                  <a:pt x="2188231" y="177186"/>
                  <a:pt x="2189743" y="342869"/>
                  <a:pt x="2191393" y="422031"/>
                </a:cubicBezTo>
                <a:cubicBezTo>
                  <a:pt x="2193043" y="501193"/>
                  <a:pt x="2213396" y="555146"/>
                  <a:pt x="2192219" y="583886"/>
                </a:cubicBezTo>
                <a:cubicBezTo>
                  <a:pt x="2172279" y="582877"/>
                  <a:pt x="2093346" y="595483"/>
                  <a:pt x="2073406" y="594474"/>
                </a:cubicBezTo>
                <a:lnTo>
                  <a:pt x="22489" y="583886"/>
                </a:lnTo>
                <a:cubicBezTo>
                  <a:pt x="5849" y="592962"/>
                  <a:pt x="27580" y="542791"/>
                  <a:pt x="26783" y="512790"/>
                </a:cubicBezTo>
                <a:cubicBezTo>
                  <a:pt x="25986" y="482789"/>
                  <a:pt x="18464" y="450015"/>
                  <a:pt x="17708" y="403879"/>
                </a:cubicBezTo>
                <a:cubicBezTo>
                  <a:pt x="16952" y="357743"/>
                  <a:pt x="-14855" y="308787"/>
                  <a:pt x="8632" y="235975"/>
                </a:cubicBezTo>
                <a:cubicBezTo>
                  <a:pt x="7119" y="142994"/>
                  <a:pt x="-201" y="65329"/>
                  <a:pt x="13413" y="26000"/>
                </a:cubicBezTo>
                <a:close/>
              </a:path>
            </a:pathLst>
          </a:custGeom>
          <a:solidFill>
            <a:srgbClr val="D9D4D0">
              <a:alpha val="35000"/>
            </a:srgbClr>
          </a:solidFill>
          <a:ln>
            <a:noFill/>
          </a:ln>
          <a:effectLst>
            <a:softEdge rad="63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Marcador de Posição de Conteúdo 2">
            <a:extLst>
              <a:ext uri="{FF2B5EF4-FFF2-40B4-BE49-F238E27FC236}">
                <a16:creationId xmlns:a16="http://schemas.microsoft.com/office/drawing/2014/main" id="{3B5F8BFE-8ACC-A75D-2D72-DBEE9A5C021D}"/>
              </a:ext>
            </a:extLst>
          </p:cNvPr>
          <p:cNvSpPr>
            <a:spLocks noGrp="1"/>
          </p:cNvSpPr>
          <p:nvPr>
            <p:ph idx="1"/>
          </p:nvPr>
        </p:nvSpPr>
        <p:spPr>
          <a:xfrm>
            <a:off x="1959310" y="2918128"/>
            <a:ext cx="8273380" cy="3053301"/>
          </a:xfrm>
        </p:spPr>
        <p:txBody>
          <a:bodyPr anchor="ctr">
            <a:normAutofit/>
          </a:bodyPr>
          <a:lstStyle/>
          <a:p>
            <a:r>
              <a:rPr lang="en-GB" sz="1700" dirty="0"/>
              <a:t>Better understanding of the IoT technology</a:t>
            </a:r>
          </a:p>
          <a:p>
            <a:r>
              <a:rPr lang="en-GB" sz="1700" dirty="0"/>
              <a:t>Increase in hardware programming skill</a:t>
            </a:r>
          </a:p>
          <a:p>
            <a:r>
              <a:rPr lang="en-GB" sz="1700" dirty="0"/>
              <a:t>Use of alternative network protocols</a:t>
            </a:r>
          </a:p>
          <a:p>
            <a:r>
              <a:rPr lang="en-US" sz="1700" dirty="0"/>
              <a:t>Further our understanding of various topics covered during our academic course:</a:t>
            </a:r>
          </a:p>
          <a:p>
            <a:pPr lvl="1"/>
            <a:r>
              <a:rPr lang="en-US" sz="1700" dirty="0"/>
              <a:t>Web programming</a:t>
            </a:r>
          </a:p>
          <a:p>
            <a:pPr lvl="1"/>
            <a:r>
              <a:rPr lang="en-US" sz="1700" dirty="0"/>
              <a:t>Database design and implementation</a:t>
            </a:r>
          </a:p>
          <a:p>
            <a:pPr lvl="1"/>
            <a:r>
              <a:rPr lang="en-US" sz="1700" dirty="0"/>
              <a:t>Android programming (optional)</a:t>
            </a:r>
          </a:p>
          <a:p>
            <a:r>
              <a:rPr lang="en-GB" sz="1700" dirty="0"/>
              <a:t>Skill gain in architectural design of a medium scale project (software + hardware)</a:t>
            </a:r>
          </a:p>
          <a:p>
            <a:endParaRPr lang="en-GB" sz="1700" dirty="0"/>
          </a:p>
          <a:p>
            <a:endParaRPr lang="en-GB" sz="1700" dirty="0"/>
          </a:p>
        </p:txBody>
      </p:sp>
      <p:sp>
        <p:nvSpPr>
          <p:cNvPr id="6" name="Marcador de Posição do Número do Diapositivo 5">
            <a:extLst>
              <a:ext uri="{FF2B5EF4-FFF2-40B4-BE49-F238E27FC236}">
                <a16:creationId xmlns:a16="http://schemas.microsoft.com/office/drawing/2014/main" id="{8BF1D48E-94A5-44FB-E52A-7E40964D50A8}"/>
              </a:ext>
            </a:extLst>
          </p:cNvPr>
          <p:cNvSpPr>
            <a:spLocks noGrp="1"/>
          </p:cNvSpPr>
          <p:nvPr>
            <p:ph type="sldNum" sz="quarter" idx="12"/>
          </p:nvPr>
        </p:nvSpPr>
        <p:spPr/>
        <p:txBody>
          <a:bodyPr/>
          <a:lstStyle/>
          <a:p>
            <a:fld id="{86514E4F-46F6-4288-96EB-CFF291F830F0}" type="slidenum">
              <a:rPr lang="pt-PT" smtClean="0"/>
              <a:t>11</a:t>
            </a:fld>
            <a:endParaRPr lang="pt-PT"/>
          </a:p>
        </p:txBody>
      </p:sp>
    </p:spTree>
    <p:extLst>
      <p:ext uri="{BB962C8B-B14F-4D97-AF65-F5344CB8AC3E}">
        <p14:creationId xmlns:p14="http://schemas.microsoft.com/office/powerpoint/2010/main" val="5674257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9A36457-A5F4-4103-A443-02581C0918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C5FB7E8-B636-40FA-BE8D-48145C0F5C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12192000" cy="2295238"/>
          </a:xfrm>
          <a:custGeom>
            <a:avLst/>
            <a:gdLst>
              <a:gd name="connsiteX0" fmla="*/ 12160143 w 12192000"/>
              <a:gd name="connsiteY0" fmla="*/ 831692 h 2079137"/>
              <a:gd name="connsiteX1" fmla="*/ 12159112 w 12192000"/>
              <a:gd name="connsiteY1" fmla="*/ 833361 h 2079137"/>
              <a:gd name="connsiteX2" fmla="*/ 12158912 w 12192000"/>
              <a:gd name="connsiteY2" fmla="*/ 832430 h 2079137"/>
              <a:gd name="connsiteX3" fmla="*/ 0 w 12192000"/>
              <a:gd name="connsiteY3" fmla="*/ 0 h 2079137"/>
              <a:gd name="connsiteX4" fmla="*/ 12192000 w 12192000"/>
              <a:gd name="connsiteY4" fmla="*/ 0 h 2079137"/>
              <a:gd name="connsiteX5" fmla="*/ 12192000 w 12192000"/>
              <a:gd name="connsiteY5" fmla="*/ 558063 h 2079137"/>
              <a:gd name="connsiteX6" fmla="*/ 12189259 w 12192000"/>
              <a:gd name="connsiteY6" fmla="*/ 810508 h 2079137"/>
              <a:gd name="connsiteX7" fmla="*/ 12170847 w 12192000"/>
              <a:gd name="connsiteY7" fmla="*/ 825280 h 2079137"/>
              <a:gd name="connsiteX8" fmla="*/ 12160143 w 12192000"/>
              <a:gd name="connsiteY8" fmla="*/ 831692 h 2079137"/>
              <a:gd name="connsiteX9" fmla="*/ 12163806 w 12192000"/>
              <a:gd name="connsiteY9" fmla="*/ 825759 h 2079137"/>
              <a:gd name="connsiteX10" fmla="*/ 12056557 w 12192000"/>
              <a:gd name="connsiteY10" fmla="*/ 810176 h 2079137"/>
              <a:gd name="connsiteX11" fmla="*/ 11900316 w 12192000"/>
              <a:gd name="connsiteY11" fmla="*/ 789618 h 2079137"/>
              <a:gd name="connsiteX12" fmla="*/ 11791206 w 12192000"/>
              <a:gd name="connsiteY12" fmla="*/ 824176 h 2079137"/>
              <a:gd name="connsiteX13" fmla="*/ 11659257 w 12192000"/>
              <a:gd name="connsiteY13" fmla="*/ 800841 h 2079137"/>
              <a:gd name="connsiteX14" fmla="*/ 11569789 w 12192000"/>
              <a:gd name="connsiteY14" fmla="*/ 797135 h 2079137"/>
              <a:gd name="connsiteX15" fmla="*/ 11367885 w 12192000"/>
              <a:gd name="connsiteY15" fmla="*/ 791985 h 2079137"/>
              <a:gd name="connsiteX16" fmla="*/ 11174663 w 12192000"/>
              <a:gd name="connsiteY16" fmla="*/ 788721 h 2079137"/>
              <a:gd name="connsiteX17" fmla="*/ 11068220 w 12192000"/>
              <a:gd name="connsiteY17" fmla="*/ 786994 h 2079137"/>
              <a:gd name="connsiteX18" fmla="*/ 10893266 w 12192000"/>
              <a:gd name="connsiteY18" fmla="*/ 794013 h 2079137"/>
              <a:gd name="connsiteX19" fmla="*/ 10844025 w 12192000"/>
              <a:gd name="connsiteY19" fmla="*/ 789857 h 2079137"/>
              <a:gd name="connsiteX20" fmla="*/ 10814353 w 12192000"/>
              <a:gd name="connsiteY20" fmla="*/ 789010 h 2079137"/>
              <a:gd name="connsiteX21" fmla="*/ 10748393 w 12192000"/>
              <a:gd name="connsiteY21" fmla="*/ 806738 h 2079137"/>
              <a:gd name="connsiteX22" fmla="*/ 10468256 w 12192000"/>
              <a:gd name="connsiteY22" fmla="*/ 778733 h 2079137"/>
              <a:gd name="connsiteX23" fmla="*/ 10256131 w 12192000"/>
              <a:gd name="connsiteY23" fmla="*/ 788332 h 2079137"/>
              <a:gd name="connsiteX24" fmla="*/ 10177442 w 12192000"/>
              <a:gd name="connsiteY24" fmla="*/ 777371 h 2079137"/>
              <a:gd name="connsiteX25" fmla="*/ 10006086 w 12192000"/>
              <a:gd name="connsiteY25" fmla="*/ 792651 h 2079137"/>
              <a:gd name="connsiteX26" fmla="*/ 9952382 w 12192000"/>
              <a:gd name="connsiteY26" fmla="*/ 815411 h 2079137"/>
              <a:gd name="connsiteX27" fmla="*/ 9926457 w 12192000"/>
              <a:gd name="connsiteY27" fmla="*/ 827295 h 2079137"/>
              <a:gd name="connsiteX28" fmla="*/ 9843405 w 12192000"/>
              <a:gd name="connsiteY28" fmla="*/ 867046 h 2079137"/>
              <a:gd name="connsiteX29" fmla="*/ 9830866 w 12192000"/>
              <a:gd name="connsiteY29" fmla="*/ 875047 h 2079137"/>
              <a:gd name="connsiteX30" fmla="*/ 9801807 w 12192000"/>
              <a:gd name="connsiteY30" fmla="*/ 872272 h 2079137"/>
              <a:gd name="connsiteX31" fmla="*/ 9785653 w 12192000"/>
              <a:gd name="connsiteY31" fmla="*/ 861743 h 2079137"/>
              <a:gd name="connsiteX32" fmla="*/ 9781177 w 12192000"/>
              <a:gd name="connsiteY32" fmla="*/ 864820 h 2079137"/>
              <a:gd name="connsiteX33" fmla="*/ 9768640 w 12192000"/>
              <a:gd name="connsiteY33" fmla="*/ 869379 h 2079137"/>
              <a:gd name="connsiteX34" fmla="*/ 9712211 w 12192000"/>
              <a:gd name="connsiteY34" fmla="*/ 900283 h 2079137"/>
              <a:gd name="connsiteX35" fmla="*/ 9689465 w 12192000"/>
              <a:gd name="connsiteY35" fmla="*/ 899268 h 2079137"/>
              <a:gd name="connsiteX36" fmla="*/ 9600339 w 12192000"/>
              <a:gd name="connsiteY36" fmla="*/ 922112 h 2079137"/>
              <a:gd name="connsiteX37" fmla="*/ 9582850 w 12192000"/>
              <a:gd name="connsiteY37" fmla="*/ 925510 h 2079137"/>
              <a:gd name="connsiteX38" fmla="*/ 9549638 w 12192000"/>
              <a:gd name="connsiteY38" fmla="*/ 940845 h 2079137"/>
              <a:gd name="connsiteX39" fmla="*/ 9539471 w 12192000"/>
              <a:gd name="connsiteY39" fmla="*/ 941799 h 2079137"/>
              <a:gd name="connsiteX40" fmla="*/ 9505592 w 12192000"/>
              <a:gd name="connsiteY40" fmla="*/ 955533 h 2079137"/>
              <a:gd name="connsiteX41" fmla="*/ 9432569 w 12192000"/>
              <a:gd name="connsiteY41" fmla="*/ 985377 h 2079137"/>
              <a:gd name="connsiteX42" fmla="*/ 9414216 w 12192000"/>
              <a:gd name="connsiteY42" fmla="*/ 992655 h 2079137"/>
              <a:gd name="connsiteX43" fmla="*/ 9397106 w 12192000"/>
              <a:gd name="connsiteY43" fmla="*/ 992980 h 2079137"/>
              <a:gd name="connsiteX44" fmla="*/ 9305108 w 12192000"/>
              <a:gd name="connsiteY44" fmla="*/ 1007767 h 2079137"/>
              <a:gd name="connsiteX45" fmla="*/ 9282434 w 12192000"/>
              <a:gd name="connsiteY45" fmla="*/ 1007523 h 2079137"/>
              <a:gd name="connsiteX46" fmla="*/ 9271941 w 12192000"/>
              <a:gd name="connsiteY46" fmla="*/ 1002839 h 2079137"/>
              <a:gd name="connsiteX47" fmla="*/ 9238227 w 12192000"/>
              <a:gd name="connsiteY47" fmla="*/ 1017668 h 2079137"/>
              <a:gd name="connsiteX48" fmla="*/ 9184265 w 12192000"/>
              <a:gd name="connsiteY48" fmla="*/ 1031275 h 2079137"/>
              <a:gd name="connsiteX49" fmla="*/ 9159000 w 12192000"/>
              <a:gd name="connsiteY49" fmla="*/ 1039569 h 2079137"/>
              <a:gd name="connsiteX50" fmla="*/ 9137031 w 12192000"/>
              <a:gd name="connsiteY50" fmla="*/ 1038699 h 2079137"/>
              <a:gd name="connsiteX51" fmla="*/ 9015702 w 12192000"/>
              <a:gd name="connsiteY51" fmla="*/ 1051400 h 2079137"/>
              <a:gd name="connsiteX52" fmla="*/ 8971403 w 12192000"/>
              <a:gd name="connsiteY52" fmla="*/ 1040542 h 2079137"/>
              <a:gd name="connsiteX53" fmla="*/ 8961826 w 12192000"/>
              <a:gd name="connsiteY53" fmla="*/ 1045364 h 2079137"/>
              <a:gd name="connsiteX54" fmla="*/ 8888623 w 12192000"/>
              <a:gd name="connsiteY54" fmla="*/ 1053908 h 2079137"/>
              <a:gd name="connsiteX55" fmla="*/ 8841066 w 12192000"/>
              <a:gd name="connsiteY55" fmla="*/ 1060421 h 2079137"/>
              <a:gd name="connsiteX56" fmla="*/ 8752342 w 12192000"/>
              <a:gd name="connsiteY56" fmla="*/ 1080646 h 2079137"/>
              <a:gd name="connsiteX57" fmla="*/ 8699139 w 12192000"/>
              <a:gd name="connsiteY57" fmla="*/ 1087885 h 2079137"/>
              <a:gd name="connsiteX58" fmla="*/ 8667273 w 12192000"/>
              <a:gd name="connsiteY58" fmla="*/ 1092062 h 2079137"/>
              <a:gd name="connsiteX59" fmla="*/ 8586064 w 12192000"/>
              <a:gd name="connsiteY59" fmla="*/ 1114603 h 2079137"/>
              <a:gd name="connsiteX60" fmla="*/ 8460312 w 12192000"/>
              <a:gd name="connsiteY60" fmla="*/ 1179878 h 2079137"/>
              <a:gd name="connsiteX61" fmla="*/ 8419023 w 12192000"/>
              <a:gd name="connsiteY61" fmla="*/ 1191748 h 2079137"/>
              <a:gd name="connsiteX62" fmla="*/ 8410939 w 12192000"/>
              <a:gd name="connsiteY62" fmla="*/ 1189696 h 2079137"/>
              <a:gd name="connsiteX63" fmla="*/ 8362040 w 12192000"/>
              <a:gd name="connsiteY63" fmla="*/ 1220820 h 2079137"/>
              <a:gd name="connsiteX64" fmla="*/ 8273677 w 12192000"/>
              <a:gd name="connsiteY64" fmla="*/ 1236495 h 2079137"/>
              <a:gd name="connsiteX65" fmla="*/ 8204283 w 12192000"/>
              <a:gd name="connsiteY65" fmla="*/ 1243537 h 2079137"/>
              <a:gd name="connsiteX66" fmla="*/ 8166550 w 12192000"/>
              <a:gd name="connsiteY66" fmla="*/ 1249551 h 2079137"/>
              <a:gd name="connsiteX67" fmla="*/ 8137785 w 12192000"/>
              <a:gd name="connsiteY67" fmla="*/ 1251636 h 2079137"/>
              <a:gd name="connsiteX68" fmla="*/ 8071596 w 12192000"/>
              <a:gd name="connsiteY68" fmla="*/ 1269274 h 2079137"/>
              <a:gd name="connsiteX69" fmla="*/ 7964816 w 12192000"/>
              <a:gd name="connsiteY69" fmla="*/ 1303668 h 2079137"/>
              <a:gd name="connsiteX70" fmla="*/ 7941495 w 12192000"/>
              <a:gd name="connsiteY70" fmla="*/ 1309821 h 2079137"/>
              <a:gd name="connsiteX71" fmla="*/ 7919123 w 12192000"/>
              <a:gd name="connsiteY71" fmla="*/ 1310466 h 2079137"/>
              <a:gd name="connsiteX72" fmla="*/ 7911902 w 12192000"/>
              <a:gd name="connsiteY72" fmla="*/ 1306569 h 2079137"/>
              <a:gd name="connsiteX73" fmla="*/ 7898703 w 12192000"/>
              <a:gd name="connsiteY73" fmla="*/ 1309208 h 2079137"/>
              <a:gd name="connsiteX74" fmla="*/ 7894703 w 12192000"/>
              <a:gd name="connsiteY74" fmla="*/ 1308939 h 2079137"/>
              <a:gd name="connsiteX75" fmla="*/ 7872267 w 12192000"/>
              <a:gd name="connsiteY75" fmla="*/ 1308370 h 2079137"/>
              <a:gd name="connsiteX76" fmla="*/ 7836454 w 12192000"/>
              <a:gd name="connsiteY76" fmla="*/ 1331265 h 2079137"/>
              <a:gd name="connsiteX77" fmla="*/ 7782451 w 12192000"/>
              <a:gd name="connsiteY77" fmla="*/ 1339601 h 2079137"/>
              <a:gd name="connsiteX78" fmla="*/ 7542969 w 12192000"/>
              <a:gd name="connsiteY78" fmla="*/ 1372495 h 2079137"/>
              <a:gd name="connsiteX79" fmla="*/ 7476832 w 12192000"/>
              <a:gd name="connsiteY79" fmla="*/ 1431655 h 2079137"/>
              <a:gd name="connsiteX80" fmla="*/ 7370237 w 12192000"/>
              <a:gd name="connsiteY80" fmla="*/ 1474339 h 2079137"/>
              <a:gd name="connsiteX81" fmla="*/ 7222223 w 12192000"/>
              <a:gd name="connsiteY81" fmla="*/ 1510199 h 2079137"/>
              <a:gd name="connsiteX82" fmla="*/ 7215703 w 12192000"/>
              <a:gd name="connsiteY82" fmla="*/ 1520424 h 2079137"/>
              <a:gd name="connsiteX83" fmla="*/ 7204548 w 12192000"/>
              <a:gd name="connsiteY83" fmla="*/ 1528145 h 2079137"/>
              <a:gd name="connsiteX84" fmla="*/ 7202038 w 12192000"/>
              <a:gd name="connsiteY84" fmla="*/ 1527954 h 2079137"/>
              <a:gd name="connsiteX85" fmla="*/ 7173860 w 12192000"/>
              <a:gd name="connsiteY85" fmla="*/ 1541605 h 2079137"/>
              <a:gd name="connsiteX86" fmla="*/ 7155079 w 12192000"/>
              <a:gd name="connsiteY86" fmla="*/ 1552495 h 2079137"/>
              <a:gd name="connsiteX87" fmla="*/ 7149757 w 12192000"/>
              <a:gd name="connsiteY87" fmla="*/ 1552732 h 2079137"/>
              <a:gd name="connsiteX88" fmla="*/ 7104804 w 12192000"/>
              <a:gd name="connsiteY88" fmla="*/ 1565792 h 2079137"/>
              <a:gd name="connsiteX89" fmla="*/ 7082824 w 12192000"/>
              <a:gd name="connsiteY89" fmla="*/ 1567947 h 2079137"/>
              <a:gd name="connsiteX90" fmla="*/ 7021520 w 12192000"/>
              <a:gd name="connsiteY90" fmla="*/ 1562334 h 2079137"/>
              <a:gd name="connsiteX91" fmla="*/ 6988956 w 12192000"/>
              <a:gd name="connsiteY91" fmla="*/ 1576442 h 2079137"/>
              <a:gd name="connsiteX92" fmla="*/ 6981922 w 12192000"/>
              <a:gd name="connsiteY92" fmla="*/ 1578821 h 2079137"/>
              <a:gd name="connsiteX93" fmla="*/ 6981583 w 12192000"/>
              <a:gd name="connsiteY93" fmla="*/ 1578678 h 2079137"/>
              <a:gd name="connsiteX94" fmla="*/ 6973762 w 12192000"/>
              <a:gd name="connsiteY94" fmla="*/ 1580811 h 2079137"/>
              <a:gd name="connsiteX95" fmla="*/ 6969093 w 12192000"/>
              <a:gd name="connsiteY95" fmla="*/ 1583157 h 2079137"/>
              <a:gd name="connsiteX96" fmla="*/ 6890037 w 12192000"/>
              <a:gd name="connsiteY96" fmla="*/ 1575825 h 2079137"/>
              <a:gd name="connsiteX97" fmla="*/ 6785054 w 12192000"/>
              <a:gd name="connsiteY97" fmla="*/ 1582200 h 2079137"/>
              <a:gd name="connsiteX98" fmla="*/ 6681692 w 12192000"/>
              <a:gd name="connsiteY98" fmla="*/ 1591296 h 2079137"/>
              <a:gd name="connsiteX99" fmla="*/ 6644556 w 12192000"/>
              <a:gd name="connsiteY99" fmla="*/ 1595940 h 2079137"/>
              <a:gd name="connsiteX100" fmla="*/ 6577106 w 12192000"/>
              <a:gd name="connsiteY100" fmla="*/ 1598261 h 2079137"/>
              <a:gd name="connsiteX101" fmla="*/ 6544183 w 12192000"/>
              <a:gd name="connsiteY101" fmla="*/ 1596149 h 2079137"/>
              <a:gd name="connsiteX102" fmla="*/ 6540921 w 12192000"/>
              <a:gd name="connsiteY102" fmla="*/ 1593857 h 2079137"/>
              <a:gd name="connsiteX103" fmla="*/ 6535046 w 12192000"/>
              <a:gd name="connsiteY103" fmla="*/ 1593283 h 2079137"/>
              <a:gd name="connsiteX104" fmla="*/ 6519853 w 12192000"/>
              <a:gd name="connsiteY104" fmla="*/ 1595771 h 2079137"/>
              <a:gd name="connsiteX105" fmla="*/ 6514280 w 12192000"/>
              <a:gd name="connsiteY105" fmla="*/ 1597376 h 2079137"/>
              <a:gd name="connsiteX106" fmla="*/ 6505824 w 12192000"/>
              <a:gd name="connsiteY106" fmla="*/ 1598298 h 2079137"/>
              <a:gd name="connsiteX107" fmla="*/ 6505573 w 12192000"/>
              <a:gd name="connsiteY107" fmla="*/ 1598109 h 2079137"/>
              <a:gd name="connsiteX108" fmla="*/ 6497741 w 12192000"/>
              <a:gd name="connsiteY108" fmla="*/ 1599392 h 2079137"/>
              <a:gd name="connsiteX109" fmla="*/ 6459992 w 12192000"/>
              <a:gd name="connsiteY109" fmla="*/ 1608358 h 2079137"/>
              <a:gd name="connsiteX110" fmla="*/ 6404572 w 12192000"/>
              <a:gd name="connsiteY110" fmla="*/ 1593771 h 2079137"/>
              <a:gd name="connsiteX111" fmla="*/ 6382671 w 12192000"/>
              <a:gd name="connsiteY111" fmla="*/ 1592612 h 2079137"/>
              <a:gd name="connsiteX112" fmla="*/ 6369843 w 12192000"/>
              <a:gd name="connsiteY112" fmla="*/ 1590015 h 2079137"/>
              <a:gd name="connsiteX113" fmla="*/ 6269740 w 12192000"/>
              <a:gd name="connsiteY113" fmla="*/ 1614633 h 2079137"/>
              <a:gd name="connsiteX114" fmla="*/ 6255405 w 12192000"/>
              <a:gd name="connsiteY114" fmla="*/ 1620529 h 2079137"/>
              <a:gd name="connsiteX115" fmla="*/ 6244248 w 12192000"/>
              <a:gd name="connsiteY115" fmla="*/ 1629561 h 2079137"/>
              <a:gd name="connsiteX116" fmla="*/ 6086396 w 12192000"/>
              <a:gd name="connsiteY116" fmla="*/ 1642666 h 2079137"/>
              <a:gd name="connsiteX117" fmla="*/ 5867429 w 12192000"/>
              <a:gd name="connsiteY117" fmla="*/ 1695554 h 2079137"/>
              <a:gd name="connsiteX118" fmla="*/ 5772864 w 12192000"/>
              <a:gd name="connsiteY118" fmla="*/ 1689002 h 2079137"/>
              <a:gd name="connsiteX119" fmla="*/ 5629833 w 12192000"/>
              <a:gd name="connsiteY119" fmla="*/ 1713273 h 2079137"/>
              <a:gd name="connsiteX120" fmla="*/ 5504771 w 12192000"/>
              <a:gd name="connsiteY120" fmla="*/ 1725744 h 2079137"/>
              <a:gd name="connsiteX121" fmla="*/ 5490967 w 12192000"/>
              <a:gd name="connsiteY121" fmla="*/ 1726367 h 2079137"/>
              <a:gd name="connsiteX122" fmla="*/ 5486015 w 12192000"/>
              <a:gd name="connsiteY122" fmla="*/ 1721481 h 2079137"/>
              <a:gd name="connsiteX123" fmla="*/ 5439364 w 12192000"/>
              <a:gd name="connsiteY123" fmla="*/ 1721349 h 2079137"/>
              <a:gd name="connsiteX124" fmla="*/ 5350025 w 12192000"/>
              <a:gd name="connsiteY124" fmla="*/ 1729885 h 2079137"/>
              <a:gd name="connsiteX125" fmla="*/ 5336104 w 12192000"/>
              <a:gd name="connsiteY125" fmla="*/ 1734377 h 2079137"/>
              <a:gd name="connsiteX126" fmla="*/ 5245234 w 12192000"/>
              <a:gd name="connsiteY126" fmla="*/ 1738520 h 2079137"/>
              <a:gd name="connsiteX127" fmla="*/ 5182955 w 12192000"/>
              <a:gd name="connsiteY127" fmla="*/ 1744622 h 2079137"/>
              <a:gd name="connsiteX128" fmla="*/ 5169506 w 12192000"/>
              <a:gd name="connsiteY128" fmla="*/ 1748993 h 2079137"/>
              <a:gd name="connsiteX129" fmla="*/ 5154299 w 12192000"/>
              <a:gd name="connsiteY129" fmla="*/ 1744080 h 2079137"/>
              <a:gd name="connsiteX130" fmla="*/ 5149917 w 12192000"/>
              <a:gd name="connsiteY130" fmla="*/ 1739727 h 2079137"/>
              <a:gd name="connsiteX131" fmla="*/ 5100319 w 12192000"/>
              <a:gd name="connsiteY131" fmla="*/ 1745797 h 2079137"/>
              <a:gd name="connsiteX132" fmla="*/ 5094361 w 12192000"/>
              <a:gd name="connsiteY132" fmla="*/ 1745767 h 2079137"/>
              <a:gd name="connsiteX133" fmla="*/ 5053410 w 12192000"/>
              <a:gd name="connsiteY133" fmla="*/ 1742790 h 2079137"/>
              <a:gd name="connsiteX134" fmla="*/ 4992711 w 12192000"/>
              <a:gd name="connsiteY134" fmla="*/ 1734075 h 2079137"/>
              <a:gd name="connsiteX135" fmla="*/ 4930098 w 12192000"/>
              <a:gd name="connsiteY135" fmla="*/ 1717312 h 2079137"/>
              <a:gd name="connsiteX136" fmla="*/ 4893834 w 12192000"/>
              <a:gd name="connsiteY136" fmla="*/ 1710028 h 2079137"/>
              <a:gd name="connsiteX137" fmla="*/ 4868730 w 12192000"/>
              <a:gd name="connsiteY137" fmla="*/ 1702384 h 2079137"/>
              <a:gd name="connsiteX138" fmla="*/ 4797925 w 12192000"/>
              <a:gd name="connsiteY138" fmla="*/ 1695535 h 2079137"/>
              <a:gd name="connsiteX139" fmla="*/ 4677670 w 12192000"/>
              <a:gd name="connsiteY139" fmla="*/ 1689453 h 2079137"/>
              <a:gd name="connsiteX140" fmla="*/ 4634248 w 12192000"/>
              <a:gd name="connsiteY140" fmla="*/ 1680227 h 2079137"/>
              <a:gd name="connsiteX141" fmla="*/ 4632434 w 12192000"/>
              <a:gd name="connsiteY141" fmla="*/ 1674607 h 2079137"/>
              <a:gd name="connsiteX142" fmla="*/ 4619204 w 12192000"/>
              <a:gd name="connsiteY142" fmla="*/ 1672507 h 2079137"/>
              <a:gd name="connsiteX143" fmla="*/ 4616283 w 12192000"/>
              <a:gd name="connsiteY143" fmla="*/ 1670977 h 2079137"/>
              <a:gd name="connsiteX144" fmla="*/ 4598926 w 12192000"/>
              <a:gd name="connsiteY144" fmla="*/ 1663178 h 2079137"/>
              <a:gd name="connsiteX145" fmla="*/ 4547069 w 12192000"/>
              <a:gd name="connsiteY145" fmla="*/ 1670642 h 2079137"/>
              <a:gd name="connsiteX146" fmla="*/ 4523516 w 12192000"/>
              <a:gd name="connsiteY146" fmla="*/ 1669785 h 2079137"/>
              <a:gd name="connsiteX147" fmla="*/ 4500586 w 12192000"/>
              <a:gd name="connsiteY147" fmla="*/ 1675912 h 2079137"/>
              <a:gd name="connsiteX148" fmla="*/ 4488196 w 12192000"/>
              <a:gd name="connsiteY148" fmla="*/ 1683463 h 2079137"/>
              <a:gd name="connsiteX149" fmla="*/ 4445463 w 12192000"/>
              <a:gd name="connsiteY149" fmla="*/ 1695634 h 2079137"/>
              <a:gd name="connsiteX150" fmla="*/ 4446550 w 12192000"/>
              <a:gd name="connsiteY150" fmla="*/ 1680538 h 2079137"/>
              <a:gd name="connsiteX151" fmla="*/ 4365375 w 12192000"/>
              <a:gd name="connsiteY151" fmla="*/ 1697935 h 2079137"/>
              <a:gd name="connsiteX152" fmla="*/ 4305123 w 12192000"/>
              <a:gd name="connsiteY152" fmla="*/ 1714185 h 2079137"/>
              <a:gd name="connsiteX153" fmla="*/ 4292665 w 12192000"/>
              <a:gd name="connsiteY153" fmla="*/ 1720703 h 2079137"/>
              <a:gd name="connsiteX154" fmla="*/ 4276789 w 12192000"/>
              <a:gd name="connsiteY154" fmla="*/ 1718367 h 2079137"/>
              <a:gd name="connsiteX155" fmla="*/ 4271683 w 12192000"/>
              <a:gd name="connsiteY155" fmla="*/ 1714801 h 2079137"/>
              <a:gd name="connsiteX156" fmla="*/ 4223918 w 12192000"/>
              <a:gd name="connsiteY156" fmla="*/ 1728936 h 2079137"/>
              <a:gd name="connsiteX157" fmla="*/ 4218039 w 12192000"/>
              <a:gd name="connsiteY157" fmla="*/ 1729885 h 2079137"/>
              <a:gd name="connsiteX158" fmla="*/ 4177153 w 12192000"/>
              <a:gd name="connsiteY158" fmla="*/ 1733691 h 2079137"/>
              <a:gd name="connsiteX159" fmla="*/ 4051032 w 12192000"/>
              <a:gd name="connsiteY159" fmla="*/ 1728886 h 2079137"/>
              <a:gd name="connsiteX160" fmla="*/ 4013978 w 12192000"/>
              <a:gd name="connsiteY160" fmla="*/ 1727679 h 2079137"/>
              <a:gd name="connsiteX161" fmla="*/ 3987857 w 12192000"/>
              <a:gd name="connsiteY161" fmla="*/ 1724282 h 2079137"/>
              <a:gd name="connsiteX162" fmla="*/ 3916852 w 12192000"/>
              <a:gd name="connsiteY162" fmla="*/ 1729184 h 2079137"/>
              <a:gd name="connsiteX163" fmla="*/ 3797263 w 12192000"/>
              <a:gd name="connsiteY163" fmla="*/ 1742976 h 2079137"/>
              <a:gd name="connsiteX164" fmla="*/ 3752806 w 12192000"/>
              <a:gd name="connsiteY164" fmla="*/ 1741033 h 2079137"/>
              <a:gd name="connsiteX165" fmla="*/ 3749997 w 12192000"/>
              <a:gd name="connsiteY165" fmla="*/ 1735799 h 2079137"/>
              <a:gd name="connsiteX166" fmla="*/ 3736582 w 12192000"/>
              <a:gd name="connsiteY166" fmla="*/ 1735907 h 2079137"/>
              <a:gd name="connsiteX167" fmla="*/ 3733428 w 12192000"/>
              <a:gd name="connsiteY167" fmla="*/ 1734881 h 2079137"/>
              <a:gd name="connsiteX168" fmla="*/ 3714911 w 12192000"/>
              <a:gd name="connsiteY168" fmla="*/ 1730056 h 2079137"/>
              <a:gd name="connsiteX169" fmla="*/ 3665172 w 12192000"/>
              <a:gd name="connsiteY169" fmla="*/ 1745936 h 2079137"/>
              <a:gd name="connsiteX170" fmla="*/ 3552006 w 12192000"/>
              <a:gd name="connsiteY170" fmla="*/ 1755220 h 2079137"/>
              <a:gd name="connsiteX171" fmla="*/ 3390301 w 12192000"/>
              <a:gd name="connsiteY171" fmla="*/ 1762546 h 2079137"/>
              <a:gd name="connsiteX172" fmla="*/ 3264312 w 12192000"/>
              <a:gd name="connsiteY172" fmla="*/ 1774620 h 2079137"/>
              <a:gd name="connsiteX173" fmla="*/ 3106901 w 12192000"/>
              <a:gd name="connsiteY173" fmla="*/ 1804264 h 2079137"/>
              <a:gd name="connsiteX174" fmla="*/ 2993303 w 12192000"/>
              <a:gd name="connsiteY174" fmla="*/ 1806542 h 2079137"/>
              <a:gd name="connsiteX175" fmla="*/ 2979115 w 12192000"/>
              <a:gd name="connsiteY175" fmla="*/ 1815432 h 2079137"/>
              <a:gd name="connsiteX176" fmla="*/ 2963118 w 12192000"/>
              <a:gd name="connsiteY176" fmla="*/ 1820962 h 2079137"/>
              <a:gd name="connsiteX177" fmla="*/ 2961156 w 12192000"/>
              <a:gd name="connsiteY177" fmla="*/ 1820297 h 2079137"/>
              <a:gd name="connsiteX178" fmla="*/ 2925719 w 12192000"/>
              <a:gd name="connsiteY178" fmla="*/ 1828468 h 2079137"/>
              <a:gd name="connsiteX179" fmla="*/ 2857951 w 12192000"/>
              <a:gd name="connsiteY179" fmla="*/ 1842496 h 2079137"/>
              <a:gd name="connsiteX180" fmla="*/ 2857427 w 12192000"/>
              <a:gd name="connsiteY180" fmla="*/ 1841591 h 2079137"/>
              <a:gd name="connsiteX181" fmla="*/ 2846731 w 12192000"/>
              <a:gd name="connsiteY181" fmla="*/ 1839316 h 2079137"/>
              <a:gd name="connsiteX182" fmla="*/ 2826290 w 12192000"/>
              <a:gd name="connsiteY182" fmla="*/ 1837274 h 2079137"/>
              <a:gd name="connsiteX183" fmla="*/ 2779146 w 12192000"/>
              <a:gd name="connsiteY183" fmla="*/ 1820071 h 2079137"/>
              <a:gd name="connsiteX184" fmla="*/ 2739608 w 12192000"/>
              <a:gd name="connsiteY184" fmla="*/ 1827861 h 2079137"/>
              <a:gd name="connsiteX185" fmla="*/ 2731631 w 12192000"/>
              <a:gd name="connsiteY185" fmla="*/ 1828881 h 2079137"/>
              <a:gd name="connsiteX186" fmla="*/ 2731464 w 12192000"/>
              <a:gd name="connsiteY186" fmla="*/ 1828677 h 2079137"/>
              <a:gd name="connsiteX187" fmla="*/ 2723037 w 12192000"/>
              <a:gd name="connsiteY187" fmla="*/ 1829303 h 2079137"/>
              <a:gd name="connsiteX188" fmla="*/ 2701616 w 12192000"/>
              <a:gd name="connsiteY188" fmla="*/ 1832725 h 2079137"/>
              <a:gd name="connsiteX189" fmla="*/ 2696239 w 12192000"/>
              <a:gd name="connsiteY189" fmla="*/ 1831904 h 2079137"/>
              <a:gd name="connsiteX190" fmla="*/ 2663445 w 12192000"/>
              <a:gd name="connsiteY190" fmla="*/ 1825958 h 2079137"/>
              <a:gd name="connsiteX191" fmla="*/ 2560925 w 12192000"/>
              <a:gd name="connsiteY191" fmla="*/ 1829094 h 2079137"/>
              <a:gd name="connsiteX192" fmla="*/ 2458739 w 12192000"/>
              <a:gd name="connsiteY192" fmla="*/ 1834479 h 2079137"/>
              <a:gd name="connsiteX193" fmla="*/ 2356074 w 12192000"/>
              <a:gd name="connsiteY193" fmla="*/ 1836991 h 2079137"/>
              <a:gd name="connsiteX194" fmla="*/ 2304241 w 12192000"/>
              <a:gd name="connsiteY194" fmla="*/ 1822021 h 2079137"/>
              <a:gd name="connsiteX195" fmla="*/ 2298362 w 12192000"/>
              <a:gd name="connsiteY195" fmla="*/ 1822125 h 2079137"/>
              <a:gd name="connsiteX196" fmla="*/ 2283527 w 12192000"/>
              <a:gd name="connsiteY196" fmla="*/ 1826361 h 2079137"/>
              <a:gd name="connsiteX197" fmla="*/ 2278150 w 12192000"/>
              <a:gd name="connsiteY197" fmla="*/ 1828604 h 2079137"/>
              <a:gd name="connsiteX198" fmla="*/ 2269853 w 12192000"/>
              <a:gd name="connsiteY198" fmla="*/ 1830502 h 2079137"/>
              <a:gd name="connsiteX199" fmla="*/ 2269585 w 12192000"/>
              <a:gd name="connsiteY199" fmla="*/ 1830341 h 2079137"/>
              <a:gd name="connsiteX200" fmla="*/ 2225332 w 12192000"/>
              <a:gd name="connsiteY200" fmla="*/ 1845825 h 2079137"/>
              <a:gd name="connsiteX201" fmla="*/ 2169048 w 12192000"/>
              <a:gd name="connsiteY201" fmla="*/ 1837658 h 2079137"/>
              <a:gd name="connsiteX202" fmla="*/ 2147231 w 12192000"/>
              <a:gd name="connsiteY202" fmla="*/ 1839027 h 2079137"/>
              <a:gd name="connsiteX203" fmla="*/ 2135241 w 12192000"/>
              <a:gd name="connsiteY203" fmla="*/ 1838652 h 2079137"/>
              <a:gd name="connsiteX204" fmla="*/ 2099215 w 12192000"/>
              <a:gd name="connsiteY204" fmla="*/ 1850768 h 2079137"/>
              <a:gd name="connsiteX205" fmla="*/ 2094046 w 12192000"/>
              <a:gd name="connsiteY205" fmla="*/ 1850806 h 2079137"/>
              <a:gd name="connsiteX206" fmla="*/ 2071850 w 12192000"/>
              <a:gd name="connsiteY206" fmla="*/ 1861319 h 2079137"/>
              <a:gd name="connsiteX207" fmla="*/ 2039607 w 12192000"/>
              <a:gd name="connsiteY207" fmla="*/ 1874318 h 2079137"/>
              <a:gd name="connsiteX208" fmla="*/ 2037289 w 12192000"/>
              <a:gd name="connsiteY208" fmla="*/ 1874025 h 2079137"/>
              <a:gd name="connsiteX209" fmla="*/ 2023615 w 12192000"/>
              <a:gd name="connsiteY209" fmla="*/ 1881562 h 2079137"/>
              <a:gd name="connsiteX210" fmla="*/ 1957176 w 12192000"/>
              <a:gd name="connsiteY210" fmla="*/ 1898709 h 2079137"/>
              <a:gd name="connsiteX211" fmla="*/ 1858081 w 12192000"/>
              <a:gd name="connsiteY211" fmla="*/ 1923144 h 2079137"/>
              <a:gd name="connsiteX212" fmla="*/ 1738865 w 12192000"/>
              <a:gd name="connsiteY212" fmla="*/ 1944965 h 2079137"/>
              <a:gd name="connsiteX213" fmla="*/ 1616692 w 12192000"/>
              <a:gd name="connsiteY213" fmla="*/ 1989107 h 2079137"/>
              <a:gd name="connsiteX214" fmla="*/ 1411898 w 12192000"/>
              <a:gd name="connsiteY214" fmla="*/ 2046254 h 2079137"/>
              <a:gd name="connsiteX215" fmla="*/ 1375780 w 12192000"/>
              <a:gd name="connsiteY215" fmla="*/ 2047961 h 2079137"/>
              <a:gd name="connsiteX216" fmla="*/ 1375707 w 12192000"/>
              <a:gd name="connsiteY216" fmla="*/ 2047981 h 2079137"/>
              <a:gd name="connsiteX217" fmla="*/ 1285585 w 12192000"/>
              <a:gd name="connsiteY217" fmla="*/ 2047113 h 2079137"/>
              <a:gd name="connsiteX218" fmla="*/ 1263658 w 12192000"/>
              <a:gd name="connsiteY218" fmla="*/ 2041397 h 2079137"/>
              <a:gd name="connsiteX219" fmla="*/ 1170403 w 12192000"/>
              <a:gd name="connsiteY219" fmla="*/ 2033399 h 2079137"/>
              <a:gd name="connsiteX220" fmla="*/ 1153718 w 12192000"/>
              <a:gd name="connsiteY220" fmla="*/ 2029576 h 2079137"/>
              <a:gd name="connsiteX221" fmla="*/ 1133937 w 12192000"/>
              <a:gd name="connsiteY221" fmla="*/ 2032149 h 2079137"/>
              <a:gd name="connsiteX222" fmla="*/ 1054999 w 12192000"/>
              <a:gd name="connsiteY222" fmla="*/ 2043242 h 2079137"/>
              <a:gd name="connsiteX223" fmla="*/ 1018405 w 12192000"/>
              <a:gd name="connsiteY223" fmla="*/ 2048281 h 2079137"/>
              <a:gd name="connsiteX224" fmla="*/ 1016563 w 12192000"/>
              <a:gd name="connsiteY224" fmla="*/ 2051718 h 2079137"/>
              <a:gd name="connsiteX225" fmla="*/ 1008284 w 12192000"/>
              <a:gd name="connsiteY225" fmla="*/ 2046742 h 2079137"/>
              <a:gd name="connsiteX226" fmla="*/ 981974 w 12192000"/>
              <a:gd name="connsiteY226" fmla="*/ 2048363 h 2079137"/>
              <a:gd name="connsiteX227" fmla="*/ 971903 w 12192000"/>
              <a:gd name="connsiteY227" fmla="*/ 2053484 h 2079137"/>
              <a:gd name="connsiteX228" fmla="*/ 954015 w 12192000"/>
              <a:gd name="connsiteY228" fmla="*/ 2052529 h 2079137"/>
              <a:gd name="connsiteX229" fmla="*/ 839571 w 12192000"/>
              <a:gd name="connsiteY229" fmla="*/ 2046509 h 2079137"/>
              <a:gd name="connsiteX230" fmla="*/ 823321 w 12192000"/>
              <a:gd name="connsiteY230" fmla="*/ 2054296 h 2079137"/>
              <a:gd name="connsiteX231" fmla="*/ 800990 w 12192000"/>
              <a:gd name="connsiteY231" fmla="*/ 2051523 h 2079137"/>
              <a:gd name="connsiteX232" fmla="*/ 776439 w 12192000"/>
              <a:gd name="connsiteY232" fmla="*/ 2062634 h 2079137"/>
              <a:gd name="connsiteX233" fmla="*/ 763041 w 12192000"/>
              <a:gd name="connsiteY233" fmla="*/ 2063995 h 2079137"/>
              <a:gd name="connsiteX234" fmla="*/ 757863 w 12192000"/>
              <a:gd name="connsiteY234" fmla="*/ 2065877 h 2079137"/>
              <a:gd name="connsiteX235" fmla="*/ 745053 w 12192000"/>
              <a:gd name="connsiteY235" fmla="*/ 2051831 h 2079137"/>
              <a:gd name="connsiteX236" fmla="*/ 722609 w 12192000"/>
              <a:gd name="connsiteY236" fmla="*/ 2049504 h 2079137"/>
              <a:gd name="connsiteX237" fmla="*/ 717618 w 12192000"/>
              <a:gd name="connsiteY237" fmla="*/ 2042131 h 2079137"/>
              <a:gd name="connsiteX238" fmla="*/ 703285 w 12192000"/>
              <a:gd name="connsiteY238" fmla="*/ 2046808 h 2079137"/>
              <a:gd name="connsiteX239" fmla="*/ 680199 w 12192000"/>
              <a:gd name="connsiteY239" fmla="*/ 2051947 h 2079137"/>
              <a:gd name="connsiteX240" fmla="*/ 667351 w 12192000"/>
              <a:gd name="connsiteY240" fmla="*/ 2054469 h 2079137"/>
              <a:gd name="connsiteX241" fmla="*/ 660961 w 12192000"/>
              <a:gd name="connsiteY241" fmla="*/ 2049404 h 2079137"/>
              <a:gd name="connsiteX242" fmla="*/ 638282 w 12192000"/>
              <a:gd name="connsiteY242" fmla="*/ 2060093 h 2079137"/>
              <a:gd name="connsiteX243" fmla="*/ 583551 w 12192000"/>
              <a:gd name="connsiteY243" fmla="*/ 2070197 h 2079137"/>
              <a:gd name="connsiteX244" fmla="*/ 525274 w 12192000"/>
              <a:gd name="connsiteY244" fmla="*/ 2079137 h 2079137"/>
              <a:gd name="connsiteX245" fmla="*/ 405635 w 12192000"/>
              <a:gd name="connsiteY245" fmla="*/ 2059339 h 2079137"/>
              <a:gd name="connsiteX246" fmla="*/ 281555 w 12192000"/>
              <a:gd name="connsiteY246" fmla="*/ 2022847 h 2079137"/>
              <a:gd name="connsiteX247" fmla="*/ 98513 w 12192000"/>
              <a:gd name="connsiteY247" fmla="*/ 1969504 h 2079137"/>
              <a:gd name="connsiteX248" fmla="*/ 56191 w 12192000"/>
              <a:gd name="connsiteY248" fmla="*/ 1950709 h 2079137"/>
              <a:gd name="connsiteX249" fmla="*/ 0 w 12192000"/>
              <a:gd name="connsiteY249" fmla="*/ 1935789 h 2079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Lst>
            <a:rect l="l" t="t" r="r" b="b"/>
            <a:pathLst>
              <a:path w="12192000" h="2079137">
                <a:moveTo>
                  <a:pt x="12160143" y="831692"/>
                </a:moveTo>
                <a:lnTo>
                  <a:pt x="12159112" y="833361"/>
                </a:lnTo>
                <a:cubicBezTo>
                  <a:pt x="12157915" y="833832"/>
                  <a:pt x="12157402" y="833649"/>
                  <a:pt x="12158912" y="832430"/>
                </a:cubicBezTo>
                <a:close/>
                <a:moveTo>
                  <a:pt x="0" y="0"/>
                </a:moveTo>
                <a:lnTo>
                  <a:pt x="12192000" y="0"/>
                </a:lnTo>
                <a:lnTo>
                  <a:pt x="12192000" y="558063"/>
                </a:lnTo>
                <a:lnTo>
                  <a:pt x="12189259" y="810508"/>
                </a:lnTo>
                <a:lnTo>
                  <a:pt x="12170847" y="825280"/>
                </a:lnTo>
                <a:lnTo>
                  <a:pt x="12160143" y="831692"/>
                </a:lnTo>
                <a:lnTo>
                  <a:pt x="12163806" y="825759"/>
                </a:lnTo>
                <a:cubicBezTo>
                  <a:pt x="12125449" y="821525"/>
                  <a:pt x="12082203" y="824698"/>
                  <a:pt x="12056557" y="810176"/>
                </a:cubicBezTo>
                <a:cubicBezTo>
                  <a:pt x="12050902" y="790976"/>
                  <a:pt x="11923731" y="799312"/>
                  <a:pt x="11900316" y="789618"/>
                </a:cubicBezTo>
                <a:cubicBezTo>
                  <a:pt x="11841702" y="803374"/>
                  <a:pt x="11823963" y="832645"/>
                  <a:pt x="11791206" y="824176"/>
                </a:cubicBezTo>
                <a:cubicBezTo>
                  <a:pt x="11768977" y="817380"/>
                  <a:pt x="11683857" y="828947"/>
                  <a:pt x="11659257" y="800841"/>
                </a:cubicBezTo>
                <a:cubicBezTo>
                  <a:pt x="11617173" y="818107"/>
                  <a:pt x="11602556" y="790694"/>
                  <a:pt x="11569789" y="797135"/>
                </a:cubicBezTo>
                <a:cubicBezTo>
                  <a:pt x="11498310" y="795094"/>
                  <a:pt x="11458472" y="819882"/>
                  <a:pt x="11367885" y="791985"/>
                </a:cubicBezTo>
                <a:cubicBezTo>
                  <a:pt x="11325508" y="798158"/>
                  <a:pt x="11266580" y="755023"/>
                  <a:pt x="11174663" y="788721"/>
                </a:cubicBezTo>
                <a:cubicBezTo>
                  <a:pt x="11122703" y="792192"/>
                  <a:pt x="11150009" y="775410"/>
                  <a:pt x="11068220" y="786994"/>
                </a:cubicBezTo>
                <a:cubicBezTo>
                  <a:pt x="11046931" y="759861"/>
                  <a:pt x="10919185" y="793102"/>
                  <a:pt x="10893266" y="794013"/>
                </a:cubicBezTo>
                <a:cubicBezTo>
                  <a:pt x="10874184" y="776189"/>
                  <a:pt x="10862860" y="788743"/>
                  <a:pt x="10844025" y="789857"/>
                </a:cubicBezTo>
                <a:cubicBezTo>
                  <a:pt x="10836453" y="779294"/>
                  <a:pt x="10820690" y="778184"/>
                  <a:pt x="10814353" y="789010"/>
                </a:cubicBezTo>
                <a:cubicBezTo>
                  <a:pt x="10819669" y="816016"/>
                  <a:pt x="10754019" y="789067"/>
                  <a:pt x="10748393" y="806738"/>
                </a:cubicBezTo>
                <a:cubicBezTo>
                  <a:pt x="10687156" y="807873"/>
                  <a:pt x="10550299" y="781800"/>
                  <a:pt x="10468256" y="778733"/>
                </a:cubicBezTo>
                <a:cubicBezTo>
                  <a:pt x="10436666" y="770025"/>
                  <a:pt x="10371995" y="797252"/>
                  <a:pt x="10256131" y="788332"/>
                </a:cubicBezTo>
                <a:cubicBezTo>
                  <a:pt x="10240995" y="781626"/>
                  <a:pt x="10182664" y="765742"/>
                  <a:pt x="10177442" y="777371"/>
                </a:cubicBezTo>
                <a:cubicBezTo>
                  <a:pt x="10141447" y="775683"/>
                  <a:pt x="10030323" y="810071"/>
                  <a:pt x="10006086" y="792651"/>
                </a:cubicBezTo>
                <a:cubicBezTo>
                  <a:pt x="10009448" y="818833"/>
                  <a:pt x="9960389" y="791426"/>
                  <a:pt x="9952382" y="815411"/>
                </a:cubicBezTo>
                <a:lnTo>
                  <a:pt x="9926457" y="827295"/>
                </a:lnTo>
                <a:lnTo>
                  <a:pt x="9843405" y="867046"/>
                </a:lnTo>
                <a:lnTo>
                  <a:pt x="9830866" y="875047"/>
                </a:lnTo>
                <a:lnTo>
                  <a:pt x="9801807" y="872272"/>
                </a:lnTo>
                <a:lnTo>
                  <a:pt x="9785653" y="861743"/>
                </a:lnTo>
                <a:lnTo>
                  <a:pt x="9781177" y="864820"/>
                </a:lnTo>
                <a:cubicBezTo>
                  <a:pt x="9776153" y="871003"/>
                  <a:pt x="9773556" y="874842"/>
                  <a:pt x="9768640" y="869379"/>
                </a:cubicBezTo>
                <a:lnTo>
                  <a:pt x="9712211" y="900283"/>
                </a:lnTo>
                <a:cubicBezTo>
                  <a:pt x="9706243" y="902750"/>
                  <a:pt x="9698952" y="902954"/>
                  <a:pt x="9689465" y="899268"/>
                </a:cubicBezTo>
                <a:cubicBezTo>
                  <a:pt x="9670819" y="902906"/>
                  <a:pt x="9618108" y="917739"/>
                  <a:pt x="9600339" y="922112"/>
                </a:cubicBezTo>
                <a:lnTo>
                  <a:pt x="9582850" y="925510"/>
                </a:lnTo>
                <a:cubicBezTo>
                  <a:pt x="9574400" y="928631"/>
                  <a:pt x="9556868" y="938130"/>
                  <a:pt x="9549638" y="940845"/>
                </a:cubicBezTo>
                <a:cubicBezTo>
                  <a:pt x="9543792" y="942327"/>
                  <a:pt x="9546812" y="939351"/>
                  <a:pt x="9539471" y="941799"/>
                </a:cubicBezTo>
                <a:cubicBezTo>
                  <a:pt x="9538994" y="947702"/>
                  <a:pt x="9536009" y="953248"/>
                  <a:pt x="9505592" y="955533"/>
                </a:cubicBezTo>
                <a:cubicBezTo>
                  <a:pt x="9486013" y="968563"/>
                  <a:pt x="9460860" y="978842"/>
                  <a:pt x="9432569" y="985377"/>
                </a:cubicBezTo>
                <a:cubicBezTo>
                  <a:pt x="9426990" y="980335"/>
                  <a:pt x="9418918" y="990185"/>
                  <a:pt x="9414216" y="992655"/>
                </a:cubicBezTo>
                <a:cubicBezTo>
                  <a:pt x="9412644" y="989014"/>
                  <a:pt x="9400057" y="989255"/>
                  <a:pt x="9397106" y="992980"/>
                </a:cubicBezTo>
                <a:cubicBezTo>
                  <a:pt x="9314093" y="1020862"/>
                  <a:pt x="9349678" y="978420"/>
                  <a:pt x="9305108" y="1007767"/>
                </a:cubicBezTo>
                <a:cubicBezTo>
                  <a:pt x="9296670" y="1010324"/>
                  <a:pt x="9289251" y="1009612"/>
                  <a:pt x="9282434" y="1007523"/>
                </a:cubicBezTo>
                <a:lnTo>
                  <a:pt x="9271941" y="1002839"/>
                </a:lnTo>
                <a:lnTo>
                  <a:pt x="9238227" y="1017668"/>
                </a:lnTo>
                <a:cubicBezTo>
                  <a:pt x="9221294" y="1023415"/>
                  <a:pt x="9203166" y="1027997"/>
                  <a:pt x="9184265" y="1031275"/>
                </a:cubicBezTo>
                <a:cubicBezTo>
                  <a:pt x="9178371" y="1024135"/>
                  <a:pt x="9165618" y="1036637"/>
                  <a:pt x="9159000" y="1039569"/>
                </a:cubicBezTo>
                <a:cubicBezTo>
                  <a:pt x="9157881" y="1034602"/>
                  <a:pt x="9141725" y="1033964"/>
                  <a:pt x="9137031" y="1038699"/>
                </a:cubicBezTo>
                <a:cubicBezTo>
                  <a:pt x="9023973" y="1069523"/>
                  <a:pt x="9079946" y="1015706"/>
                  <a:pt x="9015702" y="1051400"/>
                </a:cubicBezTo>
                <a:lnTo>
                  <a:pt x="8971403" y="1040542"/>
                </a:lnTo>
                <a:lnTo>
                  <a:pt x="8961826" y="1045364"/>
                </a:lnTo>
                <a:cubicBezTo>
                  <a:pt x="8922837" y="1050010"/>
                  <a:pt x="8909116" y="1040754"/>
                  <a:pt x="8888623" y="1053908"/>
                </a:cubicBezTo>
                <a:cubicBezTo>
                  <a:pt x="8850424" y="1035587"/>
                  <a:pt x="8865892" y="1054194"/>
                  <a:pt x="8841066" y="1060421"/>
                </a:cubicBezTo>
                <a:cubicBezTo>
                  <a:pt x="8818353" y="1064878"/>
                  <a:pt x="8775995" y="1076068"/>
                  <a:pt x="8752342" y="1080646"/>
                </a:cubicBezTo>
                <a:cubicBezTo>
                  <a:pt x="8736966" y="1099406"/>
                  <a:pt x="8723186" y="1079948"/>
                  <a:pt x="8699139" y="1087885"/>
                </a:cubicBezTo>
                <a:cubicBezTo>
                  <a:pt x="8688630" y="1095506"/>
                  <a:pt x="8680324" y="1097539"/>
                  <a:pt x="8667273" y="1092062"/>
                </a:cubicBezTo>
                <a:cubicBezTo>
                  <a:pt x="8619205" y="1128818"/>
                  <a:pt x="8634590" y="1097116"/>
                  <a:pt x="8586064" y="1114603"/>
                </a:cubicBezTo>
                <a:cubicBezTo>
                  <a:pt x="8544721" y="1131913"/>
                  <a:pt x="8496602" y="1145520"/>
                  <a:pt x="8460312" y="1179878"/>
                </a:cubicBezTo>
                <a:cubicBezTo>
                  <a:pt x="8454266" y="1189140"/>
                  <a:pt x="8435781" y="1194455"/>
                  <a:pt x="8419023" y="1191748"/>
                </a:cubicBezTo>
                <a:cubicBezTo>
                  <a:pt x="8416138" y="1191283"/>
                  <a:pt x="8413416" y="1190591"/>
                  <a:pt x="8410939" y="1189696"/>
                </a:cubicBezTo>
                <a:cubicBezTo>
                  <a:pt x="8390077" y="1213458"/>
                  <a:pt x="8370324" y="1205397"/>
                  <a:pt x="8362040" y="1220820"/>
                </a:cubicBezTo>
                <a:cubicBezTo>
                  <a:pt x="8320616" y="1231942"/>
                  <a:pt x="8281663" y="1222882"/>
                  <a:pt x="8273677" y="1236495"/>
                </a:cubicBezTo>
                <a:cubicBezTo>
                  <a:pt x="8251358" y="1238573"/>
                  <a:pt x="8216738" y="1228341"/>
                  <a:pt x="8204283" y="1243537"/>
                </a:cubicBezTo>
                <a:cubicBezTo>
                  <a:pt x="8198634" y="1233135"/>
                  <a:pt x="8181550" y="1254947"/>
                  <a:pt x="8166550" y="1249551"/>
                </a:cubicBezTo>
                <a:cubicBezTo>
                  <a:pt x="8155570" y="1244572"/>
                  <a:pt x="8147825" y="1250027"/>
                  <a:pt x="8137785" y="1251636"/>
                </a:cubicBezTo>
                <a:cubicBezTo>
                  <a:pt x="8123427" y="1248361"/>
                  <a:pt x="8081662" y="1261833"/>
                  <a:pt x="8071596" y="1269274"/>
                </a:cubicBezTo>
                <a:cubicBezTo>
                  <a:pt x="8048949" y="1293759"/>
                  <a:pt x="7983924" y="1284712"/>
                  <a:pt x="7964816" y="1303668"/>
                </a:cubicBezTo>
                <a:cubicBezTo>
                  <a:pt x="7957137" y="1306992"/>
                  <a:pt x="7949335" y="1308861"/>
                  <a:pt x="7941495" y="1309821"/>
                </a:cubicBezTo>
                <a:lnTo>
                  <a:pt x="7919123" y="1310466"/>
                </a:lnTo>
                <a:lnTo>
                  <a:pt x="7911902" y="1306569"/>
                </a:lnTo>
                <a:lnTo>
                  <a:pt x="7898703" y="1309208"/>
                </a:lnTo>
                <a:lnTo>
                  <a:pt x="7894703" y="1308939"/>
                </a:lnTo>
                <a:lnTo>
                  <a:pt x="7872267" y="1308370"/>
                </a:lnTo>
                <a:cubicBezTo>
                  <a:pt x="7886550" y="1330359"/>
                  <a:pt x="7812648" y="1314851"/>
                  <a:pt x="7836454" y="1331265"/>
                </a:cubicBezTo>
                <a:cubicBezTo>
                  <a:pt x="7798907" y="1336933"/>
                  <a:pt x="7831419" y="1351068"/>
                  <a:pt x="7782451" y="1339601"/>
                </a:cubicBezTo>
                <a:cubicBezTo>
                  <a:pt x="7727636" y="1365002"/>
                  <a:pt x="7583002" y="1338768"/>
                  <a:pt x="7542969" y="1372495"/>
                </a:cubicBezTo>
                <a:cubicBezTo>
                  <a:pt x="7546396" y="1360942"/>
                  <a:pt x="7492851" y="1424323"/>
                  <a:pt x="7476832" y="1431655"/>
                </a:cubicBezTo>
                <a:cubicBezTo>
                  <a:pt x="7439619" y="1443703"/>
                  <a:pt x="7425596" y="1454661"/>
                  <a:pt x="7370237" y="1474339"/>
                </a:cubicBezTo>
                <a:cubicBezTo>
                  <a:pt x="7316246" y="1485928"/>
                  <a:pt x="7281903" y="1512712"/>
                  <a:pt x="7222223" y="1510199"/>
                </a:cubicBezTo>
                <a:cubicBezTo>
                  <a:pt x="7221190" y="1514030"/>
                  <a:pt x="7218885" y="1517398"/>
                  <a:pt x="7215703" y="1520424"/>
                </a:cubicBezTo>
                <a:lnTo>
                  <a:pt x="7204548" y="1528145"/>
                </a:lnTo>
                <a:lnTo>
                  <a:pt x="7202038" y="1527954"/>
                </a:lnTo>
                <a:lnTo>
                  <a:pt x="7173860" y="1541605"/>
                </a:lnTo>
                <a:lnTo>
                  <a:pt x="7155079" y="1552495"/>
                </a:lnTo>
                <a:lnTo>
                  <a:pt x="7149757" y="1552732"/>
                </a:lnTo>
                <a:cubicBezTo>
                  <a:pt x="7141378" y="1554948"/>
                  <a:pt x="7115959" y="1563256"/>
                  <a:pt x="7104804" y="1565792"/>
                </a:cubicBezTo>
                <a:cubicBezTo>
                  <a:pt x="7099811" y="1550850"/>
                  <a:pt x="7096935" y="1561973"/>
                  <a:pt x="7082824" y="1567947"/>
                </a:cubicBezTo>
                <a:cubicBezTo>
                  <a:pt x="7071919" y="1546070"/>
                  <a:pt x="7039417" y="1570606"/>
                  <a:pt x="7021520" y="1562334"/>
                </a:cubicBezTo>
                <a:cubicBezTo>
                  <a:pt x="7011400" y="1567217"/>
                  <a:pt x="7000495" y="1571981"/>
                  <a:pt x="6988956" y="1576442"/>
                </a:cubicBezTo>
                <a:lnTo>
                  <a:pt x="6981922" y="1578821"/>
                </a:lnTo>
                <a:lnTo>
                  <a:pt x="6981583" y="1578678"/>
                </a:lnTo>
                <a:cubicBezTo>
                  <a:pt x="6979627" y="1578791"/>
                  <a:pt x="6977153" y="1579421"/>
                  <a:pt x="6973762" y="1580811"/>
                </a:cubicBezTo>
                <a:lnTo>
                  <a:pt x="6969093" y="1583157"/>
                </a:lnTo>
                <a:lnTo>
                  <a:pt x="6890037" y="1575825"/>
                </a:lnTo>
                <a:cubicBezTo>
                  <a:pt x="6849459" y="1579997"/>
                  <a:pt x="6820022" y="1566922"/>
                  <a:pt x="6785054" y="1582200"/>
                </a:cubicBezTo>
                <a:cubicBezTo>
                  <a:pt x="6747047" y="1586037"/>
                  <a:pt x="6712794" y="1582954"/>
                  <a:pt x="6681692" y="1591296"/>
                </a:cubicBezTo>
                <a:cubicBezTo>
                  <a:pt x="6667557" y="1587501"/>
                  <a:pt x="6654822" y="1586753"/>
                  <a:pt x="6644556" y="1595940"/>
                </a:cubicBezTo>
                <a:cubicBezTo>
                  <a:pt x="6608615" y="1597269"/>
                  <a:pt x="6597697" y="1587005"/>
                  <a:pt x="6577106" y="1598261"/>
                </a:cubicBezTo>
                <a:lnTo>
                  <a:pt x="6544183" y="1596149"/>
                </a:lnTo>
                <a:lnTo>
                  <a:pt x="6540921" y="1593857"/>
                </a:lnTo>
                <a:lnTo>
                  <a:pt x="6535046" y="1593283"/>
                </a:lnTo>
                <a:lnTo>
                  <a:pt x="6519853" y="1595771"/>
                </a:lnTo>
                <a:lnTo>
                  <a:pt x="6514280" y="1597376"/>
                </a:lnTo>
                <a:cubicBezTo>
                  <a:pt x="6510385" y="1598232"/>
                  <a:pt x="6507735" y="1598481"/>
                  <a:pt x="6505824" y="1598298"/>
                </a:cubicBezTo>
                <a:lnTo>
                  <a:pt x="6505573" y="1598109"/>
                </a:lnTo>
                <a:lnTo>
                  <a:pt x="6497741" y="1599392"/>
                </a:lnTo>
                <a:cubicBezTo>
                  <a:pt x="6484628" y="1602044"/>
                  <a:pt x="6471968" y="1605085"/>
                  <a:pt x="6459992" y="1608358"/>
                </a:cubicBezTo>
                <a:cubicBezTo>
                  <a:pt x="6447037" y="1597612"/>
                  <a:pt x="6404274" y="1616787"/>
                  <a:pt x="6404572" y="1593771"/>
                </a:cubicBezTo>
                <a:cubicBezTo>
                  <a:pt x="6388277" y="1597519"/>
                  <a:pt x="6380141" y="1607970"/>
                  <a:pt x="6382671" y="1592612"/>
                </a:cubicBezTo>
                <a:lnTo>
                  <a:pt x="6369843" y="1590015"/>
                </a:lnTo>
                <a:lnTo>
                  <a:pt x="6269740" y="1614633"/>
                </a:lnTo>
                <a:lnTo>
                  <a:pt x="6255405" y="1620529"/>
                </a:lnTo>
                <a:cubicBezTo>
                  <a:pt x="6250911" y="1623016"/>
                  <a:pt x="6247090" y="1625968"/>
                  <a:pt x="6244248" y="1629561"/>
                </a:cubicBezTo>
                <a:cubicBezTo>
                  <a:pt x="6188859" y="1618246"/>
                  <a:pt x="6143250" y="1639346"/>
                  <a:pt x="6086396" y="1642666"/>
                </a:cubicBezTo>
                <a:cubicBezTo>
                  <a:pt x="6024311" y="1653696"/>
                  <a:pt x="5889522" y="1686499"/>
                  <a:pt x="5867429" y="1695554"/>
                </a:cubicBezTo>
                <a:cubicBezTo>
                  <a:pt x="5848669" y="1700350"/>
                  <a:pt x="5763994" y="1699795"/>
                  <a:pt x="5772864" y="1689002"/>
                </a:cubicBezTo>
                <a:cubicBezTo>
                  <a:pt x="5718480" y="1716048"/>
                  <a:pt x="5694188" y="1696562"/>
                  <a:pt x="5629833" y="1713273"/>
                </a:cubicBezTo>
                <a:lnTo>
                  <a:pt x="5504771" y="1725744"/>
                </a:lnTo>
                <a:lnTo>
                  <a:pt x="5490967" y="1726367"/>
                </a:lnTo>
                <a:lnTo>
                  <a:pt x="5486015" y="1721481"/>
                </a:lnTo>
                <a:lnTo>
                  <a:pt x="5439364" y="1721349"/>
                </a:lnTo>
                <a:cubicBezTo>
                  <a:pt x="5418850" y="1733129"/>
                  <a:pt x="5381503" y="1725668"/>
                  <a:pt x="5350025" y="1729885"/>
                </a:cubicBezTo>
                <a:lnTo>
                  <a:pt x="5336104" y="1734377"/>
                </a:lnTo>
                <a:lnTo>
                  <a:pt x="5245234" y="1738520"/>
                </a:lnTo>
                <a:lnTo>
                  <a:pt x="5182955" y="1744622"/>
                </a:lnTo>
                <a:lnTo>
                  <a:pt x="5169506" y="1748993"/>
                </a:lnTo>
                <a:lnTo>
                  <a:pt x="5154299" y="1744080"/>
                </a:lnTo>
                <a:cubicBezTo>
                  <a:pt x="5152463" y="1742751"/>
                  <a:pt x="5150989" y="1741283"/>
                  <a:pt x="5149917" y="1739727"/>
                </a:cubicBezTo>
                <a:lnTo>
                  <a:pt x="5100319" y="1745797"/>
                </a:lnTo>
                <a:lnTo>
                  <a:pt x="5094361" y="1745767"/>
                </a:lnTo>
                <a:lnTo>
                  <a:pt x="5053410" y="1742790"/>
                </a:lnTo>
                <a:lnTo>
                  <a:pt x="4992711" y="1734075"/>
                </a:lnTo>
                <a:cubicBezTo>
                  <a:pt x="4972764" y="1728527"/>
                  <a:pt x="4955480" y="1708667"/>
                  <a:pt x="4930098" y="1717312"/>
                </a:cubicBezTo>
                <a:cubicBezTo>
                  <a:pt x="4936142" y="1706767"/>
                  <a:pt x="4900350" y="1719438"/>
                  <a:pt x="4893834" y="1710028"/>
                </a:cubicBezTo>
                <a:cubicBezTo>
                  <a:pt x="4890113" y="1702277"/>
                  <a:pt x="4878389" y="1704314"/>
                  <a:pt x="4868730" y="1702384"/>
                </a:cubicBezTo>
                <a:cubicBezTo>
                  <a:pt x="4860577" y="1694955"/>
                  <a:pt x="4813519" y="1692594"/>
                  <a:pt x="4797925" y="1695535"/>
                </a:cubicBezTo>
                <a:cubicBezTo>
                  <a:pt x="4754973" y="1708626"/>
                  <a:pt x="4712186" y="1679830"/>
                  <a:pt x="4677670" y="1689453"/>
                </a:cubicBezTo>
                <a:cubicBezTo>
                  <a:pt x="4650390" y="1686902"/>
                  <a:pt x="4641786" y="1682702"/>
                  <a:pt x="4634248" y="1680227"/>
                </a:cubicBezTo>
                <a:lnTo>
                  <a:pt x="4632434" y="1674607"/>
                </a:lnTo>
                <a:lnTo>
                  <a:pt x="4619204" y="1672507"/>
                </a:lnTo>
                <a:lnTo>
                  <a:pt x="4616283" y="1670977"/>
                </a:lnTo>
                <a:cubicBezTo>
                  <a:pt x="4610716" y="1668036"/>
                  <a:pt x="4605090" y="1665277"/>
                  <a:pt x="4598926" y="1663178"/>
                </a:cubicBezTo>
                <a:cubicBezTo>
                  <a:pt x="4588025" y="1686237"/>
                  <a:pt x="4544698" y="1649138"/>
                  <a:pt x="4547069" y="1670642"/>
                </a:cubicBezTo>
                <a:lnTo>
                  <a:pt x="4523516" y="1669785"/>
                </a:lnTo>
                <a:lnTo>
                  <a:pt x="4500586" y="1675912"/>
                </a:lnTo>
                <a:lnTo>
                  <a:pt x="4488196" y="1683463"/>
                </a:lnTo>
                <a:lnTo>
                  <a:pt x="4445463" y="1695634"/>
                </a:lnTo>
                <a:lnTo>
                  <a:pt x="4446550" y="1680538"/>
                </a:lnTo>
                <a:lnTo>
                  <a:pt x="4365375" y="1697935"/>
                </a:lnTo>
                <a:lnTo>
                  <a:pt x="4305123" y="1714185"/>
                </a:lnTo>
                <a:lnTo>
                  <a:pt x="4292665" y="1720703"/>
                </a:lnTo>
                <a:lnTo>
                  <a:pt x="4276789" y="1718367"/>
                </a:lnTo>
                <a:cubicBezTo>
                  <a:pt x="4274740" y="1717359"/>
                  <a:pt x="4273021" y="1716157"/>
                  <a:pt x="4271683" y="1714801"/>
                </a:cubicBezTo>
                <a:lnTo>
                  <a:pt x="4223918" y="1728936"/>
                </a:lnTo>
                <a:lnTo>
                  <a:pt x="4218039" y="1729885"/>
                </a:lnTo>
                <a:lnTo>
                  <a:pt x="4177153" y="1733691"/>
                </a:lnTo>
                <a:lnTo>
                  <a:pt x="4051032" y="1728886"/>
                </a:lnTo>
                <a:cubicBezTo>
                  <a:pt x="4055072" y="1717510"/>
                  <a:pt x="4022108" y="1735873"/>
                  <a:pt x="4013978" y="1727679"/>
                </a:cubicBezTo>
                <a:cubicBezTo>
                  <a:pt x="4008905" y="1720660"/>
                  <a:pt x="3997723" y="1724594"/>
                  <a:pt x="3987857" y="1724282"/>
                </a:cubicBezTo>
                <a:cubicBezTo>
                  <a:pt x="3978476" y="1718309"/>
                  <a:pt x="3931683" y="1723723"/>
                  <a:pt x="3916852" y="1729184"/>
                </a:cubicBezTo>
                <a:cubicBezTo>
                  <a:pt x="3876910" y="1749138"/>
                  <a:pt x="3829523" y="1727824"/>
                  <a:pt x="3797263" y="1742976"/>
                </a:cubicBezTo>
                <a:cubicBezTo>
                  <a:pt x="3769922" y="1744951"/>
                  <a:pt x="3760682" y="1742230"/>
                  <a:pt x="3752806" y="1741033"/>
                </a:cubicBezTo>
                <a:lnTo>
                  <a:pt x="3749997" y="1735799"/>
                </a:lnTo>
                <a:lnTo>
                  <a:pt x="3736582" y="1735907"/>
                </a:lnTo>
                <a:lnTo>
                  <a:pt x="3733428" y="1734881"/>
                </a:lnTo>
                <a:cubicBezTo>
                  <a:pt x="3727408" y="1732899"/>
                  <a:pt x="3721365" y="1731108"/>
                  <a:pt x="3714911" y="1730056"/>
                </a:cubicBezTo>
                <a:cubicBezTo>
                  <a:pt x="3708355" y="1754554"/>
                  <a:pt x="3658933" y="1725152"/>
                  <a:pt x="3665172" y="1745936"/>
                </a:cubicBezTo>
                <a:cubicBezTo>
                  <a:pt x="3628569" y="1744420"/>
                  <a:pt x="3583742" y="1775884"/>
                  <a:pt x="3552006" y="1755220"/>
                </a:cubicBezTo>
                <a:cubicBezTo>
                  <a:pt x="3497522" y="1758390"/>
                  <a:pt x="3448310" y="1757433"/>
                  <a:pt x="3390301" y="1762546"/>
                </a:cubicBezTo>
                <a:cubicBezTo>
                  <a:pt x="3345266" y="1774524"/>
                  <a:pt x="3297039" y="1758531"/>
                  <a:pt x="3264312" y="1774620"/>
                </a:cubicBezTo>
                <a:cubicBezTo>
                  <a:pt x="3212634" y="1771139"/>
                  <a:pt x="3147905" y="1780248"/>
                  <a:pt x="3106901" y="1804264"/>
                </a:cubicBezTo>
                <a:cubicBezTo>
                  <a:pt x="3051355" y="1805490"/>
                  <a:pt x="3041708" y="1820368"/>
                  <a:pt x="2993303" y="1806542"/>
                </a:cubicBezTo>
                <a:cubicBezTo>
                  <a:pt x="2989182" y="1810139"/>
                  <a:pt x="2984377" y="1813039"/>
                  <a:pt x="2979115" y="1815432"/>
                </a:cubicBezTo>
                <a:lnTo>
                  <a:pt x="2963118" y="1820962"/>
                </a:lnTo>
                <a:lnTo>
                  <a:pt x="2961156" y="1820297"/>
                </a:lnTo>
                <a:lnTo>
                  <a:pt x="2925719" y="1828468"/>
                </a:lnTo>
                <a:lnTo>
                  <a:pt x="2857951" y="1842496"/>
                </a:lnTo>
                <a:lnTo>
                  <a:pt x="2857427" y="1841591"/>
                </a:lnTo>
                <a:cubicBezTo>
                  <a:pt x="2855386" y="1839734"/>
                  <a:pt x="2852250" y="1838690"/>
                  <a:pt x="2846731" y="1839316"/>
                </a:cubicBezTo>
                <a:cubicBezTo>
                  <a:pt x="2855175" y="1823564"/>
                  <a:pt x="2843311" y="1834035"/>
                  <a:pt x="2826290" y="1837274"/>
                </a:cubicBezTo>
                <a:cubicBezTo>
                  <a:pt x="2835609" y="1813530"/>
                  <a:pt x="2787284" y="1831665"/>
                  <a:pt x="2779146" y="1820071"/>
                </a:cubicBezTo>
                <a:cubicBezTo>
                  <a:pt x="2766432" y="1822985"/>
                  <a:pt x="2753158" y="1825635"/>
                  <a:pt x="2739608" y="1827861"/>
                </a:cubicBezTo>
                <a:lnTo>
                  <a:pt x="2731631" y="1828881"/>
                </a:lnTo>
                <a:cubicBezTo>
                  <a:pt x="2731575" y="1828813"/>
                  <a:pt x="2731521" y="1828744"/>
                  <a:pt x="2731464" y="1828677"/>
                </a:cubicBezTo>
                <a:cubicBezTo>
                  <a:pt x="2729715" y="1828415"/>
                  <a:pt x="2727085" y="1828569"/>
                  <a:pt x="2723037" y="1829303"/>
                </a:cubicBezTo>
                <a:lnTo>
                  <a:pt x="2701616" y="1832725"/>
                </a:lnTo>
                <a:lnTo>
                  <a:pt x="2696239" y="1831904"/>
                </a:lnTo>
                <a:lnTo>
                  <a:pt x="2663445" y="1825958"/>
                </a:lnTo>
                <a:cubicBezTo>
                  <a:pt x="2641260" y="1825904"/>
                  <a:pt x="2595040" y="1827674"/>
                  <a:pt x="2560925" y="1829094"/>
                </a:cubicBezTo>
                <a:cubicBezTo>
                  <a:pt x="2527977" y="1836499"/>
                  <a:pt x="2496507" y="1831991"/>
                  <a:pt x="2458739" y="1834479"/>
                </a:cubicBezTo>
                <a:cubicBezTo>
                  <a:pt x="2419379" y="1848893"/>
                  <a:pt x="2396428" y="1834257"/>
                  <a:pt x="2356074" y="1836991"/>
                </a:cubicBezTo>
                <a:cubicBezTo>
                  <a:pt x="2323435" y="1857644"/>
                  <a:pt x="2325610" y="1826053"/>
                  <a:pt x="2304241" y="1822021"/>
                </a:cubicBezTo>
                <a:lnTo>
                  <a:pt x="2298362" y="1822125"/>
                </a:lnTo>
                <a:lnTo>
                  <a:pt x="2283527" y="1826361"/>
                </a:lnTo>
                <a:lnTo>
                  <a:pt x="2278150" y="1828604"/>
                </a:lnTo>
                <a:cubicBezTo>
                  <a:pt x="2274371" y="1829907"/>
                  <a:pt x="2271762" y="1830461"/>
                  <a:pt x="2269853" y="1830502"/>
                </a:cubicBezTo>
                <a:lnTo>
                  <a:pt x="2269585" y="1830341"/>
                </a:lnTo>
                <a:lnTo>
                  <a:pt x="2225332" y="1845825"/>
                </a:lnTo>
                <a:cubicBezTo>
                  <a:pt x="2211505" y="1836594"/>
                  <a:pt x="2170867" y="1860661"/>
                  <a:pt x="2169048" y="1837658"/>
                </a:cubicBezTo>
                <a:cubicBezTo>
                  <a:pt x="2153238" y="1843278"/>
                  <a:pt x="2146132" y="1854645"/>
                  <a:pt x="2147231" y="1839027"/>
                </a:cubicBezTo>
                <a:cubicBezTo>
                  <a:pt x="2141901" y="1840465"/>
                  <a:pt x="2138205" y="1840014"/>
                  <a:pt x="2135241" y="1838652"/>
                </a:cubicBezTo>
                <a:lnTo>
                  <a:pt x="2099215" y="1850768"/>
                </a:lnTo>
                <a:lnTo>
                  <a:pt x="2094046" y="1850806"/>
                </a:lnTo>
                <a:lnTo>
                  <a:pt x="2071850" y="1861319"/>
                </a:lnTo>
                <a:lnTo>
                  <a:pt x="2039607" y="1874318"/>
                </a:lnTo>
                <a:lnTo>
                  <a:pt x="2037289" y="1874025"/>
                </a:lnTo>
                <a:lnTo>
                  <a:pt x="2023615" y="1881562"/>
                </a:lnTo>
                <a:cubicBezTo>
                  <a:pt x="2019390" y="1884562"/>
                  <a:pt x="1959668" y="1894795"/>
                  <a:pt x="1957176" y="1898709"/>
                </a:cubicBezTo>
                <a:cubicBezTo>
                  <a:pt x="1901224" y="1893805"/>
                  <a:pt x="1914145" y="1913274"/>
                  <a:pt x="1858081" y="1923144"/>
                </a:cubicBezTo>
                <a:cubicBezTo>
                  <a:pt x="1819487" y="1923227"/>
                  <a:pt x="1798952" y="1929741"/>
                  <a:pt x="1738865" y="1944965"/>
                </a:cubicBezTo>
                <a:cubicBezTo>
                  <a:pt x="1698633" y="1955957"/>
                  <a:pt x="1670491" y="1978862"/>
                  <a:pt x="1616692" y="1989107"/>
                </a:cubicBezTo>
                <a:cubicBezTo>
                  <a:pt x="1565257" y="2022368"/>
                  <a:pt x="1474172" y="2022156"/>
                  <a:pt x="1411898" y="2046254"/>
                </a:cubicBezTo>
                <a:cubicBezTo>
                  <a:pt x="1380237" y="2035952"/>
                  <a:pt x="1386648" y="2042292"/>
                  <a:pt x="1375780" y="2047961"/>
                </a:cubicBezTo>
                <a:cubicBezTo>
                  <a:pt x="1375756" y="2047968"/>
                  <a:pt x="1375731" y="2047974"/>
                  <a:pt x="1375707" y="2047981"/>
                </a:cubicBezTo>
                <a:lnTo>
                  <a:pt x="1285585" y="2047113"/>
                </a:lnTo>
                <a:cubicBezTo>
                  <a:pt x="1279541" y="2043453"/>
                  <a:pt x="1272537" y="2040974"/>
                  <a:pt x="1263658" y="2041397"/>
                </a:cubicBezTo>
                <a:cubicBezTo>
                  <a:pt x="1212454" y="2058890"/>
                  <a:pt x="1258499" y="2026611"/>
                  <a:pt x="1170403" y="2033399"/>
                </a:cubicBezTo>
                <a:cubicBezTo>
                  <a:pt x="1166530" y="2036274"/>
                  <a:pt x="1154254" y="2033463"/>
                  <a:pt x="1153718" y="2029576"/>
                </a:cubicBezTo>
                <a:cubicBezTo>
                  <a:pt x="1148486" y="2030819"/>
                  <a:pt x="1137980" y="2038354"/>
                  <a:pt x="1133937" y="2032149"/>
                </a:cubicBezTo>
                <a:cubicBezTo>
                  <a:pt x="1104720" y="2031606"/>
                  <a:pt x="1077532" y="2035424"/>
                  <a:pt x="1054999" y="2043242"/>
                </a:cubicBezTo>
                <a:cubicBezTo>
                  <a:pt x="1024875" y="2038090"/>
                  <a:pt x="1020473" y="2042711"/>
                  <a:pt x="1018405" y="2048281"/>
                </a:cubicBezTo>
                <a:lnTo>
                  <a:pt x="1016563" y="2051718"/>
                </a:lnTo>
                <a:lnTo>
                  <a:pt x="1008284" y="2046742"/>
                </a:lnTo>
                <a:cubicBezTo>
                  <a:pt x="999244" y="2043620"/>
                  <a:pt x="990505" y="2044937"/>
                  <a:pt x="981974" y="2048363"/>
                </a:cubicBezTo>
                <a:lnTo>
                  <a:pt x="971903" y="2053484"/>
                </a:lnTo>
                <a:lnTo>
                  <a:pt x="954015" y="2052529"/>
                </a:lnTo>
                <a:cubicBezTo>
                  <a:pt x="931960" y="2051365"/>
                  <a:pt x="861352" y="2046214"/>
                  <a:pt x="839571" y="2046509"/>
                </a:cubicBezTo>
                <a:lnTo>
                  <a:pt x="823321" y="2054296"/>
                </a:lnTo>
                <a:lnTo>
                  <a:pt x="800990" y="2051523"/>
                </a:lnTo>
                <a:cubicBezTo>
                  <a:pt x="790723" y="2052171"/>
                  <a:pt x="782268" y="2055403"/>
                  <a:pt x="776439" y="2062634"/>
                </a:cubicBezTo>
                <a:cubicBezTo>
                  <a:pt x="773155" y="2056184"/>
                  <a:pt x="769593" y="2059253"/>
                  <a:pt x="763041" y="2063995"/>
                </a:cubicBezTo>
                <a:lnTo>
                  <a:pt x="757863" y="2065877"/>
                </a:lnTo>
                <a:lnTo>
                  <a:pt x="745053" y="2051831"/>
                </a:lnTo>
                <a:lnTo>
                  <a:pt x="722609" y="2049504"/>
                </a:lnTo>
                <a:lnTo>
                  <a:pt x="717618" y="2042131"/>
                </a:lnTo>
                <a:lnTo>
                  <a:pt x="703285" y="2046808"/>
                </a:lnTo>
                <a:cubicBezTo>
                  <a:pt x="698219" y="2048137"/>
                  <a:pt x="690058" y="2049926"/>
                  <a:pt x="680199" y="2051947"/>
                </a:cubicBezTo>
                <a:lnTo>
                  <a:pt x="667351" y="2054469"/>
                </a:lnTo>
                <a:lnTo>
                  <a:pt x="660961" y="2049404"/>
                </a:lnTo>
                <a:lnTo>
                  <a:pt x="638282" y="2060093"/>
                </a:lnTo>
                <a:lnTo>
                  <a:pt x="583551" y="2070197"/>
                </a:lnTo>
                <a:cubicBezTo>
                  <a:pt x="569268" y="2091365"/>
                  <a:pt x="529124" y="2053106"/>
                  <a:pt x="525274" y="2079137"/>
                </a:cubicBezTo>
                <a:cubicBezTo>
                  <a:pt x="506495" y="2056498"/>
                  <a:pt x="440091" y="2069666"/>
                  <a:pt x="405635" y="2059339"/>
                </a:cubicBezTo>
                <a:cubicBezTo>
                  <a:pt x="397410" y="2069278"/>
                  <a:pt x="294416" y="2032966"/>
                  <a:pt x="281555" y="2022847"/>
                </a:cubicBezTo>
                <a:cubicBezTo>
                  <a:pt x="171589" y="1986245"/>
                  <a:pt x="126791" y="1985528"/>
                  <a:pt x="98513" y="1969504"/>
                </a:cubicBezTo>
                <a:cubicBezTo>
                  <a:pt x="85544" y="1965247"/>
                  <a:pt x="73324" y="1958000"/>
                  <a:pt x="56191" y="1950709"/>
                </a:cubicBezTo>
                <a:lnTo>
                  <a:pt x="0" y="1935789"/>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ítulo 1">
            <a:extLst>
              <a:ext uri="{FF2B5EF4-FFF2-40B4-BE49-F238E27FC236}">
                <a16:creationId xmlns:a16="http://schemas.microsoft.com/office/drawing/2014/main" id="{875CA8B3-ACAA-FDFE-09F6-2DC6EDE3C3C9}"/>
              </a:ext>
            </a:extLst>
          </p:cNvPr>
          <p:cNvSpPr>
            <a:spLocks noGrp="1"/>
          </p:cNvSpPr>
          <p:nvPr>
            <p:ph type="title"/>
          </p:nvPr>
        </p:nvSpPr>
        <p:spPr>
          <a:xfrm>
            <a:off x="1137036" y="548640"/>
            <a:ext cx="9543405" cy="1188720"/>
          </a:xfrm>
        </p:spPr>
        <p:txBody>
          <a:bodyPr>
            <a:normAutofit/>
          </a:bodyPr>
          <a:lstStyle/>
          <a:p>
            <a:r>
              <a:rPr lang="en-GB">
                <a:solidFill>
                  <a:schemeClr val="tx1">
                    <a:lumMod val="85000"/>
                    <a:lumOff val="15000"/>
                  </a:schemeClr>
                </a:solidFill>
              </a:rPr>
              <a:t>Scope</a:t>
            </a:r>
          </a:p>
        </p:txBody>
      </p:sp>
      <p:sp>
        <p:nvSpPr>
          <p:cNvPr id="3" name="Marcador de Posição de Conteúdo 2">
            <a:extLst>
              <a:ext uri="{FF2B5EF4-FFF2-40B4-BE49-F238E27FC236}">
                <a16:creationId xmlns:a16="http://schemas.microsoft.com/office/drawing/2014/main" id="{0CE14544-4E2C-BCD3-124A-276018962190}"/>
              </a:ext>
            </a:extLst>
          </p:cNvPr>
          <p:cNvSpPr>
            <a:spLocks noGrp="1"/>
          </p:cNvSpPr>
          <p:nvPr>
            <p:ph idx="1"/>
          </p:nvPr>
        </p:nvSpPr>
        <p:spPr>
          <a:xfrm>
            <a:off x="1957987" y="2431765"/>
            <a:ext cx="8276026" cy="3320031"/>
          </a:xfrm>
        </p:spPr>
        <p:txBody>
          <a:bodyPr anchor="ctr">
            <a:normAutofit/>
          </a:bodyPr>
          <a:lstStyle/>
          <a:p>
            <a:r>
              <a:rPr lang="en-US" sz="2000" dirty="0">
                <a:solidFill>
                  <a:schemeClr val="tx1">
                    <a:lumMod val="85000"/>
                    <a:lumOff val="15000"/>
                  </a:schemeClr>
                </a:solidFill>
              </a:rPr>
              <a:t>Notification systems to alert the admin/manager of a possible filtration system malfunction</a:t>
            </a:r>
          </a:p>
          <a:p>
            <a:r>
              <a:rPr lang="en-US" sz="2000" dirty="0">
                <a:solidFill>
                  <a:schemeClr val="tx1">
                    <a:lumMod val="85000"/>
                    <a:lumOff val="15000"/>
                  </a:schemeClr>
                </a:solidFill>
              </a:rPr>
              <a:t>Associate/remove IoT devices to/from the IoT platform</a:t>
            </a:r>
          </a:p>
          <a:p>
            <a:r>
              <a:rPr lang="en-US" sz="2000" dirty="0">
                <a:solidFill>
                  <a:schemeClr val="tx1">
                    <a:lumMod val="85000"/>
                    <a:lumOff val="15000"/>
                  </a:schemeClr>
                </a:solidFill>
              </a:rPr>
              <a:t>Having the ability to visualize collected data, in a graph form</a:t>
            </a:r>
          </a:p>
          <a:p>
            <a:r>
              <a:rPr lang="en-US" sz="2000" dirty="0">
                <a:solidFill>
                  <a:schemeClr val="tx1">
                    <a:lumMod val="85000"/>
                    <a:lumOff val="15000"/>
                  </a:schemeClr>
                </a:solidFill>
              </a:rPr>
              <a:t>System thresholds configuration (PH or/and water temperature critical level)</a:t>
            </a:r>
            <a:endParaRPr lang="en-GB" sz="2000" dirty="0">
              <a:solidFill>
                <a:schemeClr val="tx1">
                  <a:lumMod val="85000"/>
                  <a:lumOff val="15000"/>
                </a:schemeClr>
              </a:solidFill>
            </a:endParaRPr>
          </a:p>
        </p:txBody>
      </p:sp>
      <p:sp>
        <p:nvSpPr>
          <p:cNvPr id="12" name="Freeform: Shape 11">
            <a:extLst>
              <a:ext uri="{FF2B5EF4-FFF2-40B4-BE49-F238E27FC236}">
                <a16:creationId xmlns:a16="http://schemas.microsoft.com/office/drawing/2014/main" id="{142DCE2C-2863-46FA-9BE7-24365A24D9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24586" y="5970896"/>
            <a:ext cx="9967416" cy="887104"/>
          </a:xfrm>
          <a:custGeom>
            <a:avLst/>
            <a:gdLst>
              <a:gd name="connsiteX0" fmla="*/ 4686423 w 9517857"/>
              <a:gd name="connsiteY0" fmla="*/ 247919 h 918356"/>
              <a:gd name="connsiteX1" fmla="*/ 4689051 w 9517857"/>
              <a:gd name="connsiteY1" fmla="*/ 250968 h 918356"/>
              <a:gd name="connsiteX2" fmla="*/ 4687244 w 9517857"/>
              <a:gd name="connsiteY2" fmla="*/ 251298 h 918356"/>
              <a:gd name="connsiteX3" fmla="*/ 4685225 w 9517857"/>
              <a:gd name="connsiteY3" fmla="*/ 246530 h 918356"/>
              <a:gd name="connsiteX4" fmla="*/ 4686133 w 9517857"/>
              <a:gd name="connsiteY4" fmla="*/ 246727 h 918356"/>
              <a:gd name="connsiteX5" fmla="*/ 4686423 w 9517857"/>
              <a:gd name="connsiteY5" fmla="*/ 247919 h 918356"/>
              <a:gd name="connsiteX6" fmla="*/ 9517856 w 9517857"/>
              <a:gd name="connsiteY6" fmla="*/ 0 h 918356"/>
              <a:gd name="connsiteX7" fmla="*/ 9517857 w 9517857"/>
              <a:gd name="connsiteY7" fmla="*/ 12 h 918356"/>
              <a:gd name="connsiteX8" fmla="*/ 9517857 w 9517857"/>
              <a:gd name="connsiteY8" fmla="*/ 918356 h 918356"/>
              <a:gd name="connsiteX9" fmla="*/ 14604 w 9517857"/>
              <a:gd name="connsiteY9" fmla="*/ 918356 h 918356"/>
              <a:gd name="connsiteX10" fmla="*/ 12841 w 9517857"/>
              <a:gd name="connsiteY10" fmla="*/ 917763 h 918356"/>
              <a:gd name="connsiteX11" fmla="*/ 93 w 9517857"/>
              <a:gd name="connsiteY11" fmla="*/ 912471 h 918356"/>
              <a:gd name="connsiteX12" fmla="*/ 58674 w 9517857"/>
              <a:gd name="connsiteY12" fmla="*/ 890322 h 918356"/>
              <a:gd name="connsiteX13" fmla="*/ 275005 w 9517857"/>
              <a:gd name="connsiteY13" fmla="*/ 807229 h 918356"/>
              <a:gd name="connsiteX14" fmla="*/ 587824 w 9517857"/>
              <a:gd name="connsiteY14" fmla="*/ 798195 h 918356"/>
              <a:gd name="connsiteX15" fmla="*/ 651826 w 9517857"/>
              <a:gd name="connsiteY15" fmla="*/ 738338 h 918356"/>
              <a:gd name="connsiteX16" fmla="*/ 727985 w 9517857"/>
              <a:gd name="connsiteY16" fmla="*/ 719826 h 918356"/>
              <a:gd name="connsiteX17" fmla="*/ 778982 w 9517857"/>
              <a:gd name="connsiteY17" fmla="*/ 710142 h 918356"/>
              <a:gd name="connsiteX18" fmla="*/ 849944 w 9517857"/>
              <a:gd name="connsiteY18" fmla="*/ 717987 h 918356"/>
              <a:gd name="connsiteX19" fmla="*/ 921659 w 9517857"/>
              <a:gd name="connsiteY19" fmla="*/ 712695 h 918356"/>
              <a:gd name="connsiteX20" fmla="*/ 930946 w 9517857"/>
              <a:gd name="connsiteY20" fmla="*/ 734046 h 918356"/>
              <a:gd name="connsiteX21" fmla="*/ 986250 w 9517857"/>
              <a:gd name="connsiteY21" fmla="*/ 713530 h 918356"/>
              <a:gd name="connsiteX22" fmla="*/ 1013752 w 9517857"/>
              <a:gd name="connsiteY22" fmla="*/ 713361 h 918356"/>
              <a:gd name="connsiteX23" fmla="*/ 1023734 w 9517857"/>
              <a:gd name="connsiteY23" fmla="*/ 718571 h 918356"/>
              <a:gd name="connsiteX24" fmla="*/ 1063207 w 9517857"/>
              <a:gd name="connsiteY24" fmla="*/ 715651 h 918356"/>
              <a:gd name="connsiteX25" fmla="*/ 1081980 w 9517857"/>
              <a:gd name="connsiteY25" fmla="*/ 738455 h 918356"/>
              <a:gd name="connsiteX26" fmla="*/ 1218120 w 9517857"/>
              <a:gd name="connsiteY26" fmla="*/ 713280 h 918356"/>
              <a:gd name="connsiteX27" fmla="*/ 1397459 w 9517857"/>
              <a:gd name="connsiteY27" fmla="*/ 691190 h 918356"/>
              <a:gd name="connsiteX28" fmla="*/ 1580688 w 9517857"/>
              <a:gd name="connsiteY28" fmla="*/ 693697 h 918356"/>
              <a:gd name="connsiteX29" fmla="*/ 1772334 w 9517857"/>
              <a:gd name="connsiteY29" fmla="*/ 710640 h 918356"/>
              <a:gd name="connsiteX30" fmla="*/ 2002561 w 9517857"/>
              <a:gd name="connsiteY30" fmla="*/ 659917 h 918356"/>
              <a:gd name="connsiteX31" fmla="*/ 2135144 w 9517857"/>
              <a:gd name="connsiteY31" fmla="*/ 636501 h 918356"/>
              <a:gd name="connsiteX32" fmla="*/ 2440292 w 9517857"/>
              <a:gd name="connsiteY32" fmla="*/ 593862 h 918356"/>
              <a:gd name="connsiteX33" fmla="*/ 2547829 w 9517857"/>
              <a:gd name="connsiteY33" fmla="*/ 566150 h 918356"/>
              <a:gd name="connsiteX34" fmla="*/ 2658055 w 9517857"/>
              <a:gd name="connsiteY34" fmla="*/ 578727 h 918356"/>
              <a:gd name="connsiteX35" fmla="*/ 2693698 w 9517857"/>
              <a:gd name="connsiteY35" fmla="*/ 560029 h 918356"/>
              <a:gd name="connsiteX36" fmla="*/ 2699673 w 9517857"/>
              <a:gd name="connsiteY36" fmla="*/ 556400 h 918356"/>
              <a:gd name="connsiteX37" fmla="*/ 2727306 w 9517857"/>
              <a:gd name="connsiteY37" fmla="*/ 550698 h 918356"/>
              <a:gd name="connsiteX38" fmla="*/ 2730451 w 9517857"/>
              <a:gd name="connsiteY38" fmla="*/ 538058 h 918356"/>
              <a:gd name="connsiteX39" fmla="*/ 2768713 w 9517857"/>
              <a:gd name="connsiteY39" fmla="*/ 521575 h 918356"/>
              <a:gd name="connsiteX40" fmla="*/ 2820868 w 9517857"/>
              <a:gd name="connsiteY40" fmla="*/ 514160 h 918356"/>
              <a:gd name="connsiteX41" fmla="*/ 3073635 w 9517857"/>
              <a:gd name="connsiteY41" fmla="*/ 491294 h 918356"/>
              <a:gd name="connsiteX42" fmla="*/ 3222071 w 9517857"/>
              <a:gd name="connsiteY42" fmla="*/ 470559 h 918356"/>
              <a:gd name="connsiteX43" fmla="*/ 3274069 w 9517857"/>
              <a:gd name="connsiteY43" fmla="*/ 451605 h 918356"/>
              <a:gd name="connsiteX44" fmla="*/ 3349632 w 9517857"/>
              <a:gd name="connsiteY44" fmla="*/ 432583 h 918356"/>
              <a:gd name="connsiteX45" fmla="*/ 3479593 w 9517857"/>
              <a:gd name="connsiteY45" fmla="*/ 390437 h 918356"/>
              <a:gd name="connsiteX46" fmla="*/ 3660110 w 9517857"/>
              <a:gd name="connsiteY46" fmla="*/ 348726 h 918356"/>
              <a:gd name="connsiteX47" fmla="*/ 3750023 w 9517857"/>
              <a:gd name="connsiteY47" fmla="*/ 370678 h 918356"/>
              <a:gd name="connsiteX48" fmla="*/ 3844133 w 9517857"/>
              <a:gd name="connsiteY48" fmla="*/ 360648 h 918356"/>
              <a:gd name="connsiteX49" fmla="*/ 3913545 w 9517857"/>
              <a:gd name="connsiteY49" fmla="*/ 344235 h 918356"/>
              <a:gd name="connsiteX50" fmla="*/ 4266740 w 9517857"/>
              <a:gd name="connsiteY50" fmla="*/ 361454 h 918356"/>
              <a:gd name="connsiteX51" fmla="*/ 4430770 w 9517857"/>
              <a:gd name="connsiteY51" fmla="*/ 342643 h 918356"/>
              <a:gd name="connsiteX52" fmla="*/ 4512664 w 9517857"/>
              <a:gd name="connsiteY52" fmla="*/ 319948 h 918356"/>
              <a:gd name="connsiteX53" fmla="*/ 4616423 w 9517857"/>
              <a:gd name="connsiteY53" fmla="*/ 290914 h 918356"/>
              <a:gd name="connsiteX54" fmla="*/ 4691675 w 9517857"/>
              <a:gd name="connsiteY54" fmla="*/ 254011 h 918356"/>
              <a:gd name="connsiteX55" fmla="*/ 4689051 w 9517857"/>
              <a:gd name="connsiteY55" fmla="*/ 250968 h 918356"/>
              <a:gd name="connsiteX56" fmla="*/ 4719994 w 9517857"/>
              <a:gd name="connsiteY56" fmla="*/ 245307 h 918356"/>
              <a:gd name="connsiteX57" fmla="*/ 4752894 w 9517857"/>
              <a:gd name="connsiteY57" fmla="*/ 239875 h 918356"/>
              <a:gd name="connsiteX58" fmla="*/ 4769329 w 9517857"/>
              <a:gd name="connsiteY58" fmla="*/ 233585 h 918356"/>
              <a:gd name="connsiteX59" fmla="*/ 4775634 w 9517857"/>
              <a:gd name="connsiteY59" fmla="*/ 234063 h 918356"/>
              <a:gd name="connsiteX60" fmla="*/ 4790452 w 9517857"/>
              <a:gd name="connsiteY60" fmla="*/ 233572 h 918356"/>
              <a:gd name="connsiteX61" fmla="*/ 4789062 w 9517857"/>
              <a:gd name="connsiteY61" fmla="*/ 241924 h 918356"/>
              <a:gd name="connsiteX62" fmla="*/ 4827826 w 9517857"/>
              <a:gd name="connsiteY62" fmla="*/ 246977 h 918356"/>
              <a:gd name="connsiteX63" fmla="*/ 4892569 w 9517857"/>
              <a:gd name="connsiteY63" fmla="*/ 249933 h 918356"/>
              <a:gd name="connsiteX64" fmla="*/ 4896611 w 9517857"/>
              <a:gd name="connsiteY64" fmla="*/ 240448 h 918356"/>
              <a:gd name="connsiteX65" fmla="*/ 4917286 w 9517857"/>
              <a:gd name="connsiteY65" fmla="*/ 243659 h 918356"/>
              <a:gd name="connsiteX66" fmla="*/ 4981173 w 9517857"/>
              <a:gd name="connsiteY66" fmla="*/ 247103 h 918356"/>
              <a:gd name="connsiteX67" fmla="*/ 5060397 w 9517857"/>
              <a:gd name="connsiteY67" fmla="*/ 263688 h 918356"/>
              <a:gd name="connsiteX68" fmla="*/ 5252996 w 9517857"/>
              <a:gd name="connsiteY68" fmla="*/ 270655 h 918356"/>
              <a:gd name="connsiteX69" fmla="*/ 5358056 w 9517857"/>
              <a:gd name="connsiteY69" fmla="*/ 247248 h 918356"/>
              <a:gd name="connsiteX70" fmla="*/ 5426496 w 9517857"/>
              <a:gd name="connsiteY70" fmla="*/ 235142 h 918356"/>
              <a:gd name="connsiteX71" fmla="*/ 5497161 w 9517857"/>
              <a:gd name="connsiteY71" fmla="*/ 228808 h 918356"/>
              <a:gd name="connsiteX72" fmla="*/ 5826043 w 9517857"/>
              <a:gd name="connsiteY72" fmla="*/ 148073 h 918356"/>
              <a:gd name="connsiteX73" fmla="*/ 6013415 w 9517857"/>
              <a:gd name="connsiteY73" fmla="*/ 137316 h 918356"/>
              <a:gd name="connsiteX74" fmla="*/ 6080994 w 9517857"/>
              <a:gd name="connsiteY74" fmla="*/ 142938 h 918356"/>
              <a:gd name="connsiteX75" fmla="*/ 6194152 w 9517857"/>
              <a:gd name="connsiteY75" fmla="*/ 151772 h 918356"/>
              <a:gd name="connsiteX76" fmla="*/ 6281379 w 9517857"/>
              <a:gd name="connsiteY76" fmla="*/ 181626 h 918356"/>
              <a:gd name="connsiteX77" fmla="*/ 6374947 w 9517857"/>
              <a:gd name="connsiteY77" fmla="*/ 179799 h 918356"/>
              <a:gd name="connsiteX78" fmla="*/ 6448518 w 9517857"/>
              <a:gd name="connsiteY78" fmla="*/ 164378 h 918356"/>
              <a:gd name="connsiteX79" fmla="*/ 6544700 w 9517857"/>
              <a:gd name="connsiteY79" fmla="*/ 167161 h 918356"/>
              <a:gd name="connsiteX80" fmla="*/ 6648353 w 9517857"/>
              <a:gd name="connsiteY80" fmla="*/ 172250 h 918356"/>
              <a:gd name="connsiteX81" fmla="*/ 6736227 w 9517857"/>
              <a:gd name="connsiteY81" fmla="*/ 173216 h 918356"/>
              <a:gd name="connsiteX82" fmla="*/ 6977218 w 9517857"/>
              <a:gd name="connsiteY82" fmla="*/ 184289 h 918356"/>
              <a:gd name="connsiteX83" fmla="*/ 7065221 w 9517857"/>
              <a:gd name="connsiteY83" fmla="*/ 227531 h 918356"/>
              <a:gd name="connsiteX84" fmla="*/ 7366876 w 9517857"/>
              <a:gd name="connsiteY84" fmla="*/ 248468 h 918356"/>
              <a:gd name="connsiteX85" fmla="*/ 7565449 w 9517857"/>
              <a:gd name="connsiteY85" fmla="*/ 258950 h 918356"/>
              <a:gd name="connsiteX86" fmla="*/ 7599285 w 9517857"/>
              <a:gd name="connsiteY86" fmla="*/ 266021 h 918356"/>
              <a:gd name="connsiteX87" fmla="*/ 7644411 w 9517857"/>
              <a:gd name="connsiteY87" fmla="*/ 258986 h 918356"/>
              <a:gd name="connsiteX88" fmla="*/ 7825110 w 9517857"/>
              <a:gd name="connsiteY88" fmla="*/ 229109 h 918356"/>
              <a:gd name="connsiteX89" fmla="*/ 7965804 w 9517857"/>
              <a:gd name="connsiteY89" fmla="*/ 190545 h 918356"/>
              <a:gd name="connsiteX90" fmla="*/ 8147401 w 9517857"/>
              <a:gd name="connsiteY90" fmla="*/ 205617 h 918356"/>
              <a:gd name="connsiteX91" fmla="*/ 8256033 w 9517857"/>
              <a:gd name="connsiteY91" fmla="*/ 193713 h 918356"/>
              <a:gd name="connsiteX92" fmla="*/ 8410677 w 9517857"/>
              <a:gd name="connsiteY92" fmla="*/ 172167 h 918356"/>
              <a:gd name="connsiteX93" fmla="*/ 8617841 w 9517857"/>
              <a:gd name="connsiteY93" fmla="*/ 155167 h 918356"/>
              <a:gd name="connsiteX94" fmla="*/ 8715976 w 9517857"/>
              <a:gd name="connsiteY94" fmla="*/ 178374 h 918356"/>
              <a:gd name="connsiteX95" fmla="*/ 8778827 w 9517857"/>
              <a:gd name="connsiteY95" fmla="*/ 172936 h 918356"/>
              <a:gd name="connsiteX96" fmla="*/ 8840778 w 9517857"/>
              <a:gd name="connsiteY96" fmla="*/ 143149 h 918356"/>
              <a:gd name="connsiteX97" fmla="*/ 9010380 w 9517857"/>
              <a:gd name="connsiteY97" fmla="*/ 91891 h 918356"/>
              <a:gd name="connsiteX98" fmla="*/ 9110856 w 9517857"/>
              <a:gd name="connsiteY98" fmla="*/ 70997 h 918356"/>
              <a:gd name="connsiteX99" fmla="*/ 9268817 w 9517857"/>
              <a:gd name="connsiteY99" fmla="*/ 53082 h 918356"/>
              <a:gd name="connsiteX100" fmla="*/ 9316667 w 9517857"/>
              <a:gd name="connsiteY100" fmla="*/ 45047 h 918356"/>
              <a:gd name="connsiteX101" fmla="*/ 9428209 w 9517857"/>
              <a:gd name="connsiteY101" fmla="*/ 29923 h 91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9517857" h="918356">
                <a:moveTo>
                  <a:pt x="4686423" y="247919"/>
                </a:moveTo>
                <a:lnTo>
                  <a:pt x="4689051" y="250968"/>
                </a:lnTo>
                <a:lnTo>
                  <a:pt x="4687244" y="251298"/>
                </a:lnTo>
                <a:close/>
                <a:moveTo>
                  <a:pt x="4685225" y="246530"/>
                </a:moveTo>
                <a:cubicBezTo>
                  <a:pt x="4688837" y="243198"/>
                  <a:pt x="4687468" y="244598"/>
                  <a:pt x="4686133" y="246727"/>
                </a:cubicBezTo>
                <a:lnTo>
                  <a:pt x="4686423" y="247919"/>
                </a:lnTo>
                <a:close/>
                <a:moveTo>
                  <a:pt x="9517856" y="0"/>
                </a:moveTo>
                <a:lnTo>
                  <a:pt x="9517857" y="12"/>
                </a:lnTo>
                <a:lnTo>
                  <a:pt x="9517857" y="918356"/>
                </a:lnTo>
                <a:lnTo>
                  <a:pt x="14604" y="918356"/>
                </a:lnTo>
                <a:lnTo>
                  <a:pt x="12841" y="917763"/>
                </a:lnTo>
                <a:cubicBezTo>
                  <a:pt x="4532" y="914864"/>
                  <a:pt x="-773" y="912807"/>
                  <a:pt x="93" y="912471"/>
                </a:cubicBezTo>
                <a:cubicBezTo>
                  <a:pt x="172" y="912298"/>
                  <a:pt x="58594" y="890495"/>
                  <a:pt x="58674" y="890322"/>
                </a:cubicBezTo>
                <a:cubicBezTo>
                  <a:pt x="127436" y="929614"/>
                  <a:pt x="206243" y="828226"/>
                  <a:pt x="275005" y="807229"/>
                </a:cubicBezTo>
                <a:cubicBezTo>
                  <a:pt x="303983" y="806087"/>
                  <a:pt x="504960" y="777375"/>
                  <a:pt x="587824" y="798195"/>
                </a:cubicBezTo>
                <a:cubicBezTo>
                  <a:pt x="598733" y="769348"/>
                  <a:pt x="682904" y="785924"/>
                  <a:pt x="651826" y="738338"/>
                </a:cubicBezTo>
                <a:cubicBezTo>
                  <a:pt x="688440" y="737862"/>
                  <a:pt x="753255" y="750396"/>
                  <a:pt x="727985" y="719826"/>
                </a:cubicBezTo>
                <a:cubicBezTo>
                  <a:pt x="739648" y="718749"/>
                  <a:pt x="775717" y="715087"/>
                  <a:pt x="778982" y="710142"/>
                </a:cubicBezTo>
                <a:cubicBezTo>
                  <a:pt x="779189" y="709407"/>
                  <a:pt x="849736" y="718721"/>
                  <a:pt x="849944" y="717987"/>
                </a:cubicBezTo>
                <a:lnTo>
                  <a:pt x="921659" y="712695"/>
                </a:lnTo>
                <a:lnTo>
                  <a:pt x="930946" y="734046"/>
                </a:lnTo>
                <a:lnTo>
                  <a:pt x="986250" y="713530"/>
                </a:lnTo>
                <a:lnTo>
                  <a:pt x="1013752" y="713361"/>
                </a:lnTo>
                <a:lnTo>
                  <a:pt x="1023734" y="718571"/>
                </a:lnTo>
                <a:cubicBezTo>
                  <a:pt x="1033291" y="721276"/>
                  <a:pt x="1045398" y="721394"/>
                  <a:pt x="1063207" y="715651"/>
                </a:cubicBezTo>
                <a:lnTo>
                  <a:pt x="1081980" y="738455"/>
                </a:lnTo>
                <a:lnTo>
                  <a:pt x="1218120" y="713280"/>
                </a:lnTo>
                <a:cubicBezTo>
                  <a:pt x="1230137" y="716162"/>
                  <a:pt x="1387179" y="685179"/>
                  <a:pt x="1397459" y="691190"/>
                </a:cubicBezTo>
                <a:cubicBezTo>
                  <a:pt x="1490025" y="704984"/>
                  <a:pt x="1465878" y="715604"/>
                  <a:pt x="1580688" y="693697"/>
                </a:cubicBezTo>
                <a:cubicBezTo>
                  <a:pt x="1607067" y="704379"/>
                  <a:pt x="1719477" y="658239"/>
                  <a:pt x="1772334" y="710640"/>
                </a:cubicBezTo>
                <a:cubicBezTo>
                  <a:pt x="1745536" y="644824"/>
                  <a:pt x="1976078" y="716436"/>
                  <a:pt x="2002561" y="659917"/>
                </a:cubicBezTo>
                <a:cubicBezTo>
                  <a:pt x="2045346" y="660357"/>
                  <a:pt x="2166676" y="654391"/>
                  <a:pt x="2135144" y="636501"/>
                </a:cubicBezTo>
                <a:cubicBezTo>
                  <a:pt x="2276591" y="665055"/>
                  <a:pt x="2293173" y="591792"/>
                  <a:pt x="2440292" y="593862"/>
                </a:cubicBezTo>
                <a:cubicBezTo>
                  <a:pt x="2495160" y="534824"/>
                  <a:pt x="2473343" y="585644"/>
                  <a:pt x="2547829" y="566150"/>
                </a:cubicBezTo>
                <a:cubicBezTo>
                  <a:pt x="2545438" y="614169"/>
                  <a:pt x="2632278" y="528280"/>
                  <a:pt x="2658055" y="578727"/>
                </a:cubicBezTo>
                <a:cubicBezTo>
                  <a:pt x="2670795" y="573581"/>
                  <a:pt x="2682322" y="567005"/>
                  <a:pt x="2693698" y="560029"/>
                </a:cubicBezTo>
                <a:lnTo>
                  <a:pt x="2699673" y="556400"/>
                </a:lnTo>
                <a:lnTo>
                  <a:pt x="2727306" y="550698"/>
                </a:lnTo>
                <a:lnTo>
                  <a:pt x="2730451" y="538058"/>
                </a:lnTo>
                <a:lnTo>
                  <a:pt x="2768713" y="521575"/>
                </a:lnTo>
                <a:cubicBezTo>
                  <a:pt x="2783756" y="517104"/>
                  <a:pt x="2800788" y="514291"/>
                  <a:pt x="2820868" y="514160"/>
                </a:cubicBezTo>
                <a:cubicBezTo>
                  <a:pt x="2894791" y="532885"/>
                  <a:pt x="2981506" y="465507"/>
                  <a:pt x="3073635" y="491294"/>
                </a:cubicBezTo>
                <a:cubicBezTo>
                  <a:pt x="3106872" y="496624"/>
                  <a:pt x="3205785" y="487718"/>
                  <a:pt x="3222071" y="470559"/>
                </a:cubicBezTo>
                <a:cubicBezTo>
                  <a:pt x="3242193" y="465514"/>
                  <a:pt x="3267163" y="469136"/>
                  <a:pt x="3274069" y="451605"/>
                </a:cubicBezTo>
                <a:cubicBezTo>
                  <a:pt x="3286659" y="430165"/>
                  <a:pt x="3363648" y="455571"/>
                  <a:pt x="3349632" y="432583"/>
                </a:cubicBezTo>
                <a:cubicBezTo>
                  <a:pt x="3404182" y="449847"/>
                  <a:pt x="3438210" y="404323"/>
                  <a:pt x="3479593" y="390437"/>
                </a:cubicBezTo>
                <a:cubicBezTo>
                  <a:pt x="3523240" y="408403"/>
                  <a:pt x="3567027" y="361554"/>
                  <a:pt x="3660110" y="348726"/>
                </a:cubicBezTo>
                <a:cubicBezTo>
                  <a:pt x="3708299" y="369683"/>
                  <a:pt x="3662447" y="344775"/>
                  <a:pt x="3750023" y="370678"/>
                </a:cubicBezTo>
                <a:cubicBezTo>
                  <a:pt x="3752092" y="367132"/>
                  <a:pt x="3816880" y="365055"/>
                  <a:pt x="3844133" y="360648"/>
                </a:cubicBezTo>
                <a:cubicBezTo>
                  <a:pt x="3871386" y="356240"/>
                  <a:pt x="3882848" y="332490"/>
                  <a:pt x="3913545" y="344235"/>
                </a:cubicBezTo>
                <a:cubicBezTo>
                  <a:pt x="4050255" y="376864"/>
                  <a:pt x="4159924" y="363190"/>
                  <a:pt x="4266740" y="361454"/>
                </a:cubicBezTo>
                <a:cubicBezTo>
                  <a:pt x="4385770" y="354374"/>
                  <a:pt x="4314535" y="340143"/>
                  <a:pt x="4430770" y="342643"/>
                </a:cubicBezTo>
                <a:cubicBezTo>
                  <a:pt x="4439969" y="322594"/>
                  <a:pt x="4478290" y="314645"/>
                  <a:pt x="4512664" y="319948"/>
                </a:cubicBezTo>
                <a:cubicBezTo>
                  <a:pt x="4570011" y="315138"/>
                  <a:pt x="4549085" y="269599"/>
                  <a:pt x="4616423" y="290914"/>
                </a:cubicBezTo>
                <a:cubicBezTo>
                  <a:pt x="4599641" y="270277"/>
                  <a:pt x="4692085" y="269216"/>
                  <a:pt x="4691675" y="254011"/>
                </a:cubicBezTo>
                <a:lnTo>
                  <a:pt x="4689051" y="250968"/>
                </a:lnTo>
                <a:lnTo>
                  <a:pt x="4719994" y="245307"/>
                </a:lnTo>
                <a:cubicBezTo>
                  <a:pt x="4732635" y="242775"/>
                  <a:pt x="4745300" y="240335"/>
                  <a:pt x="4752894" y="239875"/>
                </a:cubicBezTo>
                <a:lnTo>
                  <a:pt x="4769329" y="233585"/>
                </a:lnTo>
                <a:lnTo>
                  <a:pt x="4775634" y="234063"/>
                </a:lnTo>
                <a:lnTo>
                  <a:pt x="4790452" y="233572"/>
                </a:lnTo>
                <a:cubicBezTo>
                  <a:pt x="4789989" y="236356"/>
                  <a:pt x="4789525" y="239141"/>
                  <a:pt x="4789062" y="241924"/>
                </a:cubicBezTo>
                <a:cubicBezTo>
                  <a:pt x="4786342" y="249932"/>
                  <a:pt x="4804560" y="248631"/>
                  <a:pt x="4827826" y="246977"/>
                </a:cubicBezTo>
                <a:cubicBezTo>
                  <a:pt x="4875782" y="239569"/>
                  <a:pt x="4874112" y="283413"/>
                  <a:pt x="4892569" y="249933"/>
                </a:cubicBezTo>
                <a:lnTo>
                  <a:pt x="4896611" y="240448"/>
                </a:lnTo>
                <a:lnTo>
                  <a:pt x="4917286" y="243659"/>
                </a:lnTo>
                <a:cubicBezTo>
                  <a:pt x="4923060" y="243799"/>
                  <a:pt x="4981729" y="240979"/>
                  <a:pt x="4981173" y="247103"/>
                </a:cubicBezTo>
                <a:cubicBezTo>
                  <a:pt x="5024880" y="220690"/>
                  <a:pt x="5014146" y="257963"/>
                  <a:pt x="5060397" y="263688"/>
                </a:cubicBezTo>
                <a:cubicBezTo>
                  <a:pt x="5093356" y="238589"/>
                  <a:pt x="5157892" y="275351"/>
                  <a:pt x="5252996" y="270655"/>
                </a:cubicBezTo>
                <a:cubicBezTo>
                  <a:pt x="5288840" y="241872"/>
                  <a:pt x="5287005" y="287921"/>
                  <a:pt x="5358056" y="247248"/>
                </a:cubicBezTo>
                <a:cubicBezTo>
                  <a:pt x="5361752" y="250257"/>
                  <a:pt x="5403312" y="238215"/>
                  <a:pt x="5426496" y="235142"/>
                </a:cubicBezTo>
                <a:cubicBezTo>
                  <a:pt x="5449679" y="232069"/>
                  <a:pt x="5473549" y="245611"/>
                  <a:pt x="5497161" y="228808"/>
                </a:cubicBezTo>
                <a:cubicBezTo>
                  <a:pt x="5611861" y="172767"/>
                  <a:pt x="5723211" y="165860"/>
                  <a:pt x="5826043" y="148073"/>
                </a:cubicBezTo>
                <a:cubicBezTo>
                  <a:pt x="5943127" y="133166"/>
                  <a:pt x="5872659" y="193078"/>
                  <a:pt x="6013415" y="137316"/>
                </a:cubicBezTo>
                <a:cubicBezTo>
                  <a:pt x="6031924" y="154783"/>
                  <a:pt x="6050745" y="154258"/>
                  <a:pt x="6080994" y="142938"/>
                </a:cubicBezTo>
                <a:cubicBezTo>
                  <a:pt x="6138083" y="137090"/>
                  <a:pt x="6140195" y="184383"/>
                  <a:pt x="6194152" y="151772"/>
                </a:cubicBezTo>
                <a:cubicBezTo>
                  <a:pt x="6187280" y="177783"/>
                  <a:pt x="6304222" y="153410"/>
                  <a:pt x="6281379" y="181626"/>
                </a:cubicBezTo>
                <a:cubicBezTo>
                  <a:pt x="6321899" y="201819"/>
                  <a:pt x="6335111" y="162590"/>
                  <a:pt x="6374947" y="179799"/>
                </a:cubicBezTo>
                <a:cubicBezTo>
                  <a:pt x="6417404" y="181336"/>
                  <a:pt x="6402484" y="169694"/>
                  <a:pt x="6448518" y="164378"/>
                </a:cubicBezTo>
                <a:cubicBezTo>
                  <a:pt x="6504958" y="162488"/>
                  <a:pt x="6493438" y="111203"/>
                  <a:pt x="6544700" y="167161"/>
                </a:cubicBezTo>
                <a:cubicBezTo>
                  <a:pt x="6601507" y="148697"/>
                  <a:pt x="6566269" y="164386"/>
                  <a:pt x="6648353" y="172250"/>
                </a:cubicBezTo>
                <a:cubicBezTo>
                  <a:pt x="6680008" y="155223"/>
                  <a:pt x="6707960" y="160673"/>
                  <a:pt x="6736227" y="173216"/>
                </a:cubicBezTo>
                <a:cubicBezTo>
                  <a:pt x="6813963" y="164284"/>
                  <a:pt x="6888143" y="181296"/>
                  <a:pt x="6977218" y="184289"/>
                </a:cubicBezTo>
                <a:cubicBezTo>
                  <a:pt x="7040424" y="188318"/>
                  <a:pt x="7000278" y="216835"/>
                  <a:pt x="7065221" y="227531"/>
                </a:cubicBezTo>
                <a:cubicBezTo>
                  <a:pt x="7130163" y="238228"/>
                  <a:pt x="7291878" y="238208"/>
                  <a:pt x="7366876" y="248468"/>
                </a:cubicBezTo>
                <a:cubicBezTo>
                  <a:pt x="7491356" y="206752"/>
                  <a:pt x="7367734" y="280166"/>
                  <a:pt x="7565449" y="258950"/>
                </a:cubicBezTo>
                <a:cubicBezTo>
                  <a:pt x="7575959" y="252432"/>
                  <a:pt x="7600854" y="257628"/>
                  <a:pt x="7599285" y="266021"/>
                </a:cubicBezTo>
                <a:cubicBezTo>
                  <a:pt x="7611616" y="262940"/>
                  <a:pt x="7639946" y="245819"/>
                  <a:pt x="7644411" y="258986"/>
                </a:cubicBezTo>
                <a:cubicBezTo>
                  <a:pt x="7708015" y="258012"/>
                  <a:pt x="7770249" y="247724"/>
                  <a:pt x="7825110" y="229109"/>
                </a:cubicBezTo>
                <a:cubicBezTo>
                  <a:pt x="7949762" y="247028"/>
                  <a:pt x="7921956" y="197757"/>
                  <a:pt x="7965804" y="190545"/>
                </a:cubicBezTo>
                <a:cubicBezTo>
                  <a:pt x="8039439" y="213878"/>
                  <a:pt x="8063651" y="191475"/>
                  <a:pt x="8147401" y="205617"/>
                </a:cubicBezTo>
                <a:cubicBezTo>
                  <a:pt x="8166453" y="196610"/>
                  <a:pt x="8225048" y="207099"/>
                  <a:pt x="8256033" y="193713"/>
                </a:cubicBezTo>
                <a:cubicBezTo>
                  <a:pt x="8311388" y="242017"/>
                  <a:pt x="8350376" y="178592"/>
                  <a:pt x="8410677" y="172167"/>
                </a:cubicBezTo>
                <a:cubicBezTo>
                  <a:pt x="8470978" y="165743"/>
                  <a:pt x="8572470" y="206385"/>
                  <a:pt x="8617841" y="155167"/>
                </a:cubicBezTo>
                <a:cubicBezTo>
                  <a:pt x="8646050" y="160448"/>
                  <a:pt x="8664949" y="183631"/>
                  <a:pt x="8715976" y="178374"/>
                </a:cubicBezTo>
                <a:cubicBezTo>
                  <a:pt x="8737194" y="188216"/>
                  <a:pt x="8738009" y="189511"/>
                  <a:pt x="8778827" y="172936"/>
                </a:cubicBezTo>
                <a:cubicBezTo>
                  <a:pt x="8725277" y="146372"/>
                  <a:pt x="8850819" y="175612"/>
                  <a:pt x="8840778" y="143149"/>
                </a:cubicBezTo>
                <a:cubicBezTo>
                  <a:pt x="8903519" y="121096"/>
                  <a:pt x="9021861" y="150359"/>
                  <a:pt x="9010380" y="91891"/>
                </a:cubicBezTo>
                <a:cubicBezTo>
                  <a:pt x="9027103" y="56852"/>
                  <a:pt x="9112524" y="108357"/>
                  <a:pt x="9110856" y="70997"/>
                </a:cubicBezTo>
                <a:cubicBezTo>
                  <a:pt x="9148189" y="94250"/>
                  <a:pt x="9209809" y="53285"/>
                  <a:pt x="9268817" y="53082"/>
                </a:cubicBezTo>
                <a:cubicBezTo>
                  <a:pt x="9279135" y="35997"/>
                  <a:pt x="9292736" y="36520"/>
                  <a:pt x="9316667" y="45047"/>
                </a:cubicBezTo>
                <a:cubicBezTo>
                  <a:pt x="9352186" y="45862"/>
                  <a:pt x="9390008" y="39799"/>
                  <a:pt x="9428209" y="29923"/>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Marcador de Posição do Número do Diapositivo 5">
            <a:extLst>
              <a:ext uri="{FF2B5EF4-FFF2-40B4-BE49-F238E27FC236}">
                <a16:creationId xmlns:a16="http://schemas.microsoft.com/office/drawing/2014/main" id="{AF7A4B3E-DCB5-21CA-4FB9-971C504C9105}"/>
              </a:ext>
            </a:extLst>
          </p:cNvPr>
          <p:cNvSpPr>
            <a:spLocks noGrp="1"/>
          </p:cNvSpPr>
          <p:nvPr>
            <p:ph type="sldNum" sz="quarter" idx="12"/>
          </p:nvPr>
        </p:nvSpPr>
        <p:spPr/>
        <p:txBody>
          <a:bodyPr/>
          <a:lstStyle/>
          <a:p>
            <a:fld id="{86514E4F-46F6-4288-96EB-CFF291F830F0}" type="slidenum">
              <a:rPr lang="pt-PT" smtClean="0"/>
              <a:t>12</a:t>
            </a:fld>
            <a:endParaRPr lang="pt-PT"/>
          </a:p>
        </p:txBody>
      </p:sp>
    </p:spTree>
    <p:extLst>
      <p:ext uri="{BB962C8B-B14F-4D97-AF65-F5344CB8AC3E}">
        <p14:creationId xmlns:p14="http://schemas.microsoft.com/office/powerpoint/2010/main" val="36963473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FD7D8C7-6950-B508-AC18-7E3EE20CBDF9}"/>
              </a:ext>
            </a:extLst>
          </p:cNvPr>
          <p:cNvSpPr>
            <a:spLocks noGrp="1"/>
          </p:cNvSpPr>
          <p:nvPr>
            <p:ph type="title"/>
          </p:nvPr>
        </p:nvSpPr>
        <p:spPr/>
        <p:txBody>
          <a:bodyPr/>
          <a:lstStyle/>
          <a:p>
            <a:r>
              <a:rPr lang="en-GB"/>
              <a:t>Constraints and assumptions</a:t>
            </a:r>
            <a:endParaRPr lang="en-GB" dirty="0"/>
          </a:p>
        </p:txBody>
      </p:sp>
      <p:graphicFrame>
        <p:nvGraphicFramePr>
          <p:cNvPr id="5" name="Marcador de Posição de Conteúdo 2">
            <a:extLst>
              <a:ext uri="{FF2B5EF4-FFF2-40B4-BE49-F238E27FC236}">
                <a16:creationId xmlns:a16="http://schemas.microsoft.com/office/drawing/2014/main" id="{13C2B131-E4B0-B680-826A-0F81D8B8D5CC}"/>
              </a:ext>
            </a:extLst>
          </p:cNvPr>
          <p:cNvGraphicFramePr>
            <a:graphicFrameLocks noGrp="1"/>
          </p:cNvGraphicFramePr>
          <p:nvPr>
            <p:ph idx="1"/>
            <p:extLst>
              <p:ext uri="{D42A27DB-BD31-4B8C-83A1-F6EECF244321}">
                <p14:modId xmlns:p14="http://schemas.microsoft.com/office/powerpoint/2010/main" val="3332541931"/>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Marcador de Posição do Número do Diapositivo 5">
            <a:extLst>
              <a:ext uri="{FF2B5EF4-FFF2-40B4-BE49-F238E27FC236}">
                <a16:creationId xmlns:a16="http://schemas.microsoft.com/office/drawing/2014/main" id="{7A71F311-6B33-2942-831D-223B81C19E3D}"/>
              </a:ext>
            </a:extLst>
          </p:cNvPr>
          <p:cNvSpPr>
            <a:spLocks noGrp="1"/>
          </p:cNvSpPr>
          <p:nvPr>
            <p:ph type="sldNum" sz="quarter" idx="12"/>
          </p:nvPr>
        </p:nvSpPr>
        <p:spPr/>
        <p:txBody>
          <a:bodyPr/>
          <a:lstStyle/>
          <a:p>
            <a:fld id="{86514E4F-46F6-4288-96EB-CFF291F830F0}" type="slidenum">
              <a:rPr lang="pt-PT" smtClean="0"/>
              <a:t>13</a:t>
            </a:fld>
            <a:endParaRPr lang="pt-PT"/>
          </a:p>
        </p:txBody>
      </p:sp>
    </p:spTree>
    <p:extLst>
      <p:ext uri="{BB962C8B-B14F-4D97-AF65-F5344CB8AC3E}">
        <p14:creationId xmlns:p14="http://schemas.microsoft.com/office/powerpoint/2010/main" val="36237734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61293230-B0F6-45B1-96D1-13D18E2429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reeform: Shape 40">
            <a:extLst>
              <a:ext uri="{FF2B5EF4-FFF2-40B4-BE49-F238E27FC236}">
                <a16:creationId xmlns:a16="http://schemas.microsoft.com/office/drawing/2014/main" id="{DB74BAD7-F0FC-4719-A31F-1ABDB62116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748215" cy="6857999"/>
          </a:xfrm>
          <a:custGeom>
            <a:avLst/>
            <a:gdLst>
              <a:gd name="connsiteX0" fmla="*/ 0 w 9024730"/>
              <a:gd name="connsiteY0" fmla="*/ 0 h 6857999"/>
              <a:gd name="connsiteX1" fmla="*/ 9024730 w 9024730"/>
              <a:gd name="connsiteY1" fmla="*/ 0 h 6857999"/>
              <a:gd name="connsiteX2" fmla="*/ 9024730 w 9024730"/>
              <a:gd name="connsiteY2" fmla="*/ 2 h 6857999"/>
              <a:gd name="connsiteX3" fmla="*/ 8447016 w 9024730"/>
              <a:gd name="connsiteY3" fmla="*/ 2 h 6857999"/>
              <a:gd name="connsiteX4" fmla="*/ 8441214 w 9024730"/>
              <a:gd name="connsiteY4" fmla="*/ 14562 h 6857999"/>
              <a:gd name="connsiteX5" fmla="*/ 8445389 w 9024730"/>
              <a:gd name="connsiteY5" fmla="*/ 59077 h 6857999"/>
              <a:gd name="connsiteX6" fmla="*/ 8437086 w 9024730"/>
              <a:gd name="connsiteY6" fmla="*/ 107668 h 6857999"/>
              <a:gd name="connsiteX7" fmla="*/ 8458599 w 9024730"/>
              <a:gd name="connsiteY7" fmla="*/ 246136 h 6857999"/>
              <a:gd name="connsiteX8" fmla="*/ 8433237 w 9024730"/>
              <a:gd name="connsiteY8" fmla="*/ 372908 h 6857999"/>
              <a:gd name="connsiteX9" fmla="*/ 8430194 w 9024730"/>
              <a:gd name="connsiteY9" fmla="*/ 450607 h 6857999"/>
              <a:gd name="connsiteX10" fmla="*/ 8443315 w 9024730"/>
              <a:gd name="connsiteY10" fmla="*/ 812800 h 6857999"/>
              <a:gd name="connsiteX11" fmla="*/ 8453042 w 9024730"/>
              <a:gd name="connsiteY11" fmla="*/ 912727 h 6857999"/>
              <a:gd name="connsiteX12" fmla="*/ 8451649 w 9024730"/>
              <a:gd name="connsiteY12" fmla="*/ 989950 h 6857999"/>
              <a:gd name="connsiteX13" fmla="*/ 8455592 w 9024730"/>
              <a:gd name="connsiteY13" fmla="*/ 1141745 h 6857999"/>
              <a:gd name="connsiteX14" fmla="*/ 8470203 w 9024730"/>
              <a:gd name="connsiteY14" fmla="*/ 1265454 h 6857999"/>
              <a:gd name="connsiteX15" fmla="*/ 8499638 w 9024730"/>
              <a:gd name="connsiteY15" fmla="*/ 1385480 h 6857999"/>
              <a:gd name="connsiteX16" fmla="*/ 8518660 w 9024730"/>
              <a:gd name="connsiteY16" fmla="*/ 1458060 h 6857999"/>
              <a:gd name="connsiteX17" fmla="*/ 8539125 w 9024730"/>
              <a:gd name="connsiteY17" fmla="*/ 1513175 h 6857999"/>
              <a:gd name="connsiteX18" fmla="*/ 8570281 w 9024730"/>
              <a:gd name="connsiteY18" fmla="*/ 1570809 h 6857999"/>
              <a:gd name="connsiteX19" fmla="*/ 8605212 w 9024730"/>
              <a:gd name="connsiteY19" fmla="*/ 1638391 h 6857999"/>
              <a:gd name="connsiteX20" fmla="*/ 8626457 w 9024730"/>
              <a:gd name="connsiteY20" fmla="*/ 1742490 h 6857999"/>
              <a:gd name="connsiteX21" fmla="*/ 8654861 w 9024730"/>
              <a:gd name="connsiteY21" fmla="*/ 1818229 h 6857999"/>
              <a:gd name="connsiteX22" fmla="*/ 8648005 w 9024730"/>
              <a:gd name="connsiteY22" fmla="*/ 1862723 h 6857999"/>
              <a:gd name="connsiteX23" fmla="*/ 8654469 w 9024730"/>
              <a:gd name="connsiteY23" fmla="*/ 1917476 h 6857999"/>
              <a:gd name="connsiteX24" fmla="*/ 8649702 w 9024730"/>
              <a:gd name="connsiteY24" fmla="*/ 1972204 h 6857999"/>
              <a:gd name="connsiteX25" fmla="*/ 8656357 w 9024730"/>
              <a:gd name="connsiteY25" fmla="*/ 2054291 h 6857999"/>
              <a:gd name="connsiteX26" fmla="*/ 8648660 w 9024730"/>
              <a:gd name="connsiteY26" fmla="*/ 2227417 h 6857999"/>
              <a:gd name="connsiteX27" fmla="*/ 8607609 w 9024730"/>
              <a:gd name="connsiteY27" fmla="*/ 2510933 h 6857999"/>
              <a:gd name="connsiteX28" fmla="*/ 8608432 w 9024730"/>
              <a:gd name="connsiteY28" fmla="*/ 2741866 h 6857999"/>
              <a:gd name="connsiteX29" fmla="*/ 8619112 w 9024730"/>
              <a:gd name="connsiteY29" fmla="*/ 2864935 h 6857999"/>
              <a:gd name="connsiteX30" fmla="*/ 8627742 w 9024730"/>
              <a:gd name="connsiteY30" fmla="*/ 2950807 h 6857999"/>
              <a:gd name="connsiteX31" fmla="*/ 8611822 w 9024730"/>
              <a:gd name="connsiteY31" fmla="*/ 2978246 h 6857999"/>
              <a:gd name="connsiteX32" fmla="*/ 8608239 w 9024730"/>
              <a:gd name="connsiteY32" fmla="*/ 2995916 h 6857999"/>
              <a:gd name="connsiteX33" fmla="*/ 8598647 w 9024730"/>
              <a:gd name="connsiteY33" fmla="*/ 2998648 h 6857999"/>
              <a:gd name="connsiteX34" fmla="*/ 8587108 w 9024730"/>
              <a:gd name="connsiteY34" fmla="*/ 3023630 h 6857999"/>
              <a:gd name="connsiteX35" fmla="*/ 8577885 w 9024730"/>
              <a:gd name="connsiteY35" fmla="*/ 3096975 h 6857999"/>
              <a:gd name="connsiteX36" fmla="*/ 8557492 w 9024730"/>
              <a:gd name="connsiteY36" fmla="*/ 3216657 h 6857999"/>
              <a:gd name="connsiteX37" fmla="*/ 8560894 w 9024730"/>
              <a:gd name="connsiteY37" fmla="*/ 3310980 h 6857999"/>
              <a:gd name="connsiteX38" fmla="*/ 8547852 w 9024730"/>
              <a:gd name="connsiteY38" fmla="*/ 3344725 h 6857999"/>
              <a:gd name="connsiteX39" fmla="*/ 8535427 w 9024730"/>
              <a:gd name="connsiteY39" fmla="*/ 3393250 h 6857999"/>
              <a:gd name="connsiteX40" fmla="*/ 8520092 w 9024730"/>
              <a:gd name="connsiteY40" fmla="*/ 3514536 h 6857999"/>
              <a:gd name="connsiteX41" fmla="*/ 8497231 w 9024730"/>
              <a:gd name="connsiteY41" fmla="*/ 3686149 h 6857999"/>
              <a:gd name="connsiteX42" fmla="*/ 8489799 w 9024730"/>
              <a:gd name="connsiteY42" fmla="*/ 3692208 h 6857999"/>
              <a:gd name="connsiteX43" fmla="*/ 8475804 w 9024730"/>
              <a:gd name="connsiteY43" fmla="*/ 3776022 h 6857999"/>
              <a:gd name="connsiteX44" fmla="*/ 8471279 w 9024730"/>
              <a:gd name="connsiteY44" fmla="*/ 3977138 h 6857999"/>
              <a:gd name="connsiteX45" fmla="*/ 8408913 w 9024730"/>
              <a:gd name="connsiteY45" fmla="*/ 4222149 h 6857999"/>
              <a:gd name="connsiteX46" fmla="*/ 8402112 w 9024730"/>
              <a:gd name="connsiteY46" fmla="*/ 4364683 h 6857999"/>
              <a:gd name="connsiteX47" fmla="*/ 8393355 w 9024730"/>
              <a:gd name="connsiteY47" fmla="*/ 4462471 h 6857999"/>
              <a:gd name="connsiteX48" fmla="*/ 8376166 w 9024730"/>
              <a:gd name="connsiteY48" fmla="*/ 4574052 h 6857999"/>
              <a:gd name="connsiteX49" fmla="*/ 8341678 w 9024730"/>
              <a:gd name="connsiteY49" fmla="*/ 4667756 h 6857999"/>
              <a:gd name="connsiteX50" fmla="*/ 8273661 w 9024730"/>
              <a:gd name="connsiteY50" fmla="*/ 4799019 h 6857999"/>
              <a:gd name="connsiteX51" fmla="*/ 8256132 w 9024730"/>
              <a:gd name="connsiteY51" fmla="*/ 4849614 h 6857999"/>
              <a:gd name="connsiteX52" fmla="*/ 8226804 w 9024730"/>
              <a:gd name="connsiteY52" fmla="*/ 4919971 h 6857999"/>
              <a:gd name="connsiteX53" fmla="*/ 8171825 w 9024730"/>
              <a:gd name="connsiteY53" fmla="*/ 5010766 h 6857999"/>
              <a:gd name="connsiteX54" fmla="*/ 8143172 w 9024730"/>
              <a:gd name="connsiteY54" fmla="*/ 5088190 h 6857999"/>
              <a:gd name="connsiteX55" fmla="*/ 8126363 w 9024730"/>
              <a:gd name="connsiteY55" fmla="*/ 5143922 h 6857999"/>
              <a:gd name="connsiteX56" fmla="*/ 8103782 w 9024730"/>
              <a:gd name="connsiteY56" fmla="*/ 5284346 h 6857999"/>
              <a:gd name="connsiteX57" fmla="*/ 8084361 w 9024730"/>
              <a:gd name="connsiteY57" fmla="*/ 5390948 h 6857999"/>
              <a:gd name="connsiteX58" fmla="*/ 8062552 w 9024730"/>
              <a:gd name="connsiteY58" fmla="*/ 5470854 h 6857999"/>
              <a:gd name="connsiteX59" fmla="*/ 8057342 w 9024730"/>
              <a:gd name="connsiteY59" fmla="*/ 5529643 h 6857999"/>
              <a:gd name="connsiteX60" fmla="*/ 8044923 w 9024730"/>
              <a:gd name="connsiteY60" fmla="*/ 5597292 h 6857999"/>
              <a:gd name="connsiteX61" fmla="*/ 8035233 w 9024730"/>
              <a:gd name="connsiteY61" fmla="*/ 5608899 h 6857999"/>
              <a:gd name="connsiteX62" fmla="*/ 8018178 w 9024730"/>
              <a:gd name="connsiteY62" fmla="*/ 5684911 h 6857999"/>
              <a:gd name="connsiteX63" fmla="*/ 8018018 w 9024730"/>
              <a:gd name="connsiteY63" fmla="*/ 5755776 h 6857999"/>
              <a:gd name="connsiteX64" fmla="*/ 8008640 w 9024730"/>
              <a:gd name="connsiteY64" fmla="*/ 5889599 h 6857999"/>
              <a:gd name="connsiteX65" fmla="*/ 8013542 w 9024730"/>
              <a:gd name="connsiteY65" fmla="*/ 5989744 h 6857999"/>
              <a:gd name="connsiteX66" fmla="*/ 7980757 w 9024730"/>
              <a:gd name="connsiteY66" fmla="*/ 6084926 h 6857999"/>
              <a:gd name="connsiteX67" fmla="*/ 7975907 w 9024730"/>
              <a:gd name="connsiteY67" fmla="*/ 6346549 h 6857999"/>
              <a:gd name="connsiteX68" fmla="*/ 7974221 w 9024730"/>
              <a:gd name="connsiteY68" fmla="*/ 6527527 h 6857999"/>
              <a:gd name="connsiteX69" fmla="*/ 7979135 w 9024730"/>
              <a:gd name="connsiteY69" fmla="*/ 6627129 h 6857999"/>
              <a:gd name="connsiteX70" fmla="*/ 7979404 w 9024730"/>
              <a:gd name="connsiteY70" fmla="*/ 6694819 h 6857999"/>
              <a:gd name="connsiteX71" fmla="*/ 8009526 w 9024730"/>
              <a:gd name="connsiteY71" fmla="*/ 6765445 h 6857999"/>
              <a:gd name="connsiteX72" fmla="*/ 8018211 w 9024730"/>
              <a:gd name="connsiteY72" fmla="*/ 6844697 h 6857999"/>
              <a:gd name="connsiteX73" fmla="*/ 8019608 w 9024730"/>
              <a:gd name="connsiteY73" fmla="*/ 6857999 h 6857999"/>
              <a:gd name="connsiteX74" fmla="*/ 0 w 9024730"/>
              <a:gd name="connsiteY74"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9024730" h="6857999">
                <a:moveTo>
                  <a:pt x="0" y="0"/>
                </a:moveTo>
                <a:lnTo>
                  <a:pt x="9024730" y="0"/>
                </a:lnTo>
                <a:lnTo>
                  <a:pt x="9024730" y="2"/>
                </a:lnTo>
                <a:lnTo>
                  <a:pt x="8447016" y="2"/>
                </a:lnTo>
                <a:lnTo>
                  <a:pt x="8441214" y="14562"/>
                </a:lnTo>
                <a:lnTo>
                  <a:pt x="8445389" y="59077"/>
                </a:lnTo>
                <a:cubicBezTo>
                  <a:pt x="8445971" y="76949"/>
                  <a:pt x="8436504" y="89796"/>
                  <a:pt x="8437086" y="107668"/>
                </a:cubicBezTo>
                <a:cubicBezTo>
                  <a:pt x="8417947" y="138162"/>
                  <a:pt x="8459241" y="201929"/>
                  <a:pt x="8458599" y="246136"/>
                </a:cubicBezTo>
                <a:cubicBezTo>
                  <a:pt x="8457958" y="290343"/>
                  <a:pt x="8471649" y="364179"/>
                  <a:pt x="8433237" y="372908"/>
                </a:cubicBezTo>
                <a:cubicBezTo>
                  <a:pt x="8426916" y="431308"/>
                  <a:pt x="8438389" y="357606"/>
                  <a:pt x="8430194" y="450607"/>
                </a:cubicBezTo>
                <a:cubicBezTo>
                  <a:pt x="8466727" y="551950"/>
                  <a:pt x="8430182" y="787036"/>
                  <a:pt x="8443315" y="812800"/>
                </a:cubicBezTo>
                <a:cubicBezTo>
                  <a:pt x="8478999" y="860799"/>
                  <a:pt x="8435788" y="854953"/>
                  <a:pt x="8453042" y="912727"/>
                </a:cubicBezTo>
                <a:cubicBezTo>
                  <a:pt x="8462900" y="945986"/>
                  <a:pt x="8451223" y="951781"/>
                  <a:pt x="8451649" y="989950"/>
                </a:cubicBezTo>
                <a:cubicBezTo>
                  <a:pt x="8452074" y="1028120"/>
                  <a:pt x="8452500" y="1095828"/>
                  <a:pt x="8455592" y="1141745"/>
                </a:cubicBezTo>
                <a:cubicBezTo>
                  <a:pt x="8458684" y="1187662"/>
                  <a:pt x="8470047" y="1234783"/>
                  <a:pt x="8470203" y="1265454"/>
                </a:cubicBezTo>
                <a:cubicBezTo>
                  <a:pt x="8458947" y="1304052"/>
                  <a:pt x="8496012" y="1370755"/>
                  <a:pt x="8499638" y="1385480"/>
                </a:cubicBezTo>
                <a:cubicBezTo>
                  <a:pt x="8514485" y="1422714"/>
                  <a:pt x="8525070" y="1428103"/>
                  <a:pt x="8518660" y="1458060"/>
                </a:cubicBezTo>
                <a:cubicBezTo>
                  <a:pt x="8518783" y="1468057"/>
                  <a:pt x="8539003" y="1503177"/>
                  <a:pt x="8539125" y="1513175"/>
                </a:cubicBezTo>
                <a:lnTo>
                  <a:pt x="8570281" y="1570809"/>
                </a:lnTo>
                <a:cubicBezTo>
                  <a:pt x="8597636" y="1617136"/>
                  <a:pt x="8594573" y="1601443"/>
                  <a:pt x="8605212" y="1638391"/>
                </a:cubicBezTo>
                <a:cubicBezTo>
                  <a:pt x="8629645" y="1719640"/>
                  <a:pt x="8613884" y="1715203"/>
                  <a:pt x="8626457" y="1742490"/>
                </a:cubicBezTo>
                <a:lnTo>
                  <a:pt x="8654861" y="1818229"/>
                </a:lnTo>
                <a:cubicBezTo>
                  <a:pt x="8657202" y="1824059"/>
                  <a:pt x="8651899" y="1851211"/>
                  <a:pt x="8648005" y="1862723"/>
                </a:cubicBezTo>
                <a:lnTo>
                  <a:pt x="8654469" y="1917476"/>
                </a:lnTo>
                <a:lnTo>
                  <a:pt x="8649702" y="1972204"/>
                </a:lnTo>
                <a:cubicBezTo>
                  <a:pt x="8652251" y="1979569"/>
                  <a:pt x="8651461" y="2048203"/>
                  <a:pt x="8656357" y="2054291"/>
                </a:cubicBezTo>
                <a:cubicBezTo>
                  <a:pt x="8672645" y="2141657"/>
                  <a:pt x="8632397" y="2189849"/>
                  <a:pt x="8648660" y="2227417"/>
                </a:cubicBezTo>
                <a:cubicBezTo>
                  <a:pt x="8639941" y="2317591"/>
                  <a:pt x="8613796" y="2407644"/>
                  <a:pt x="8607609" y="2510933"/>
                </a:cubicBezTo>
                <a:cubicBezTo>
                  <a:pt x="8633490" y="2597916"/>
                  <a:pt x="8602674" y="2649734"/>
                  <a:pt x="8608432" y="2741866"/>
                </a:cubicBezTo>
                <a:cubicBezTo>
                  <a:pt x="8630300" y="2779815"/>
                  <a:pt x="8631929" y="2817058"/>
                  <a:pt x="8619112" y="2864935"/>
                </a:cubicBezTo>
                <a:cubicBezTo>
                  <a:pt x="8655820" y="2860552"/>
                  <a:pt x="8588374" y="2937673"/>
                  <a:pt x="8627742" y="2950807"/>
                </a:cubicBezTo>
                <a:lnTo>
                  <a:pt x="8611822" y="2978246"/>
                </a:lnTo>
                <a:lnTo>
                  <a:pt x="8608239" y="2995916"/>
                </a:lnTo>
                <a:lnTo>
                  <a:pt x="8598647" y="2998648"/>
                </a:lnTo>
                <a:lnTo>
                  <a:pt x="8587108" y="3023630"/>
                </a:lnTo>
                <a:cubicBezTo>
                  <a:pt x="8584111" y="3033333"/>
                  <a:pt x="8577413" y="3084375"/>
                  <a:pt x="8577885" y="3096975"/>
                </a:cubicBezTo>
                <a:cubicBezTo>
                  <a:pt x="8594321" y="3142205"/>
                  <a:pt x="8535131" y="3160433"/>
                  <a:pt x="8557492" y="3216657"/>
                </a:cubicBezTo>
                <a:cubicBezTo>
                  <a:pt x="8562518" y="3237178"/>
                  <a:pt x="8573573" y="3299737"/>
                  <a:pt x="8560894" y="3310980"/>
                </a:cubicBezTo>
                <a:cubicBezTo>
                  <a:pt x="8557601" y="3323902"/>
                  <a:pt x="8561083" y="3339340"/>
                  <a:pt x="8547852" y="3344725"/>
                </a:cubicBezTo>
                <a:cubicBezTo>
                  <a:pt x="8531788" y="3353908"/>
                  <a:pt x="8553430" y="3400659"/>
                  <a:pt x="8535427" y="3393250"/>
                </a:cubicBezTo>
                <a:cubicBezTo>
                  <a:pt x="8550195" y="3426421"/>
                  <a:pt x="8529553" y="3487753"/>
                  <a:pt x="8520092" y="3514536"/>
                </a:cubicBezTo>
                <a:cubicBezTo>
                  <a:pt x="8513726" y="3563353"/>
                  <a:pt x="8500070" y="3650327"/>
                  <a:pt x="8497231" y="3686149"/>
                </a:cubicBezTo>
                <a:cubicBezTo>
                  <a:pt x="8494574" y="3687657"/>
                  <a:pt x="8493370" y="3677229"/>
                  <a:pt x="8489799" y="3692208"/>
                </a:cubicBezTo>
                <a:cubicBezTo>
                  <a:pt x="8486228" y="3707187"/>
                  <a:pt x="8465938" y="3757479"/>
                  <a:pt x="8475804" y="3776022"/>
                </a:cubicBezTo>
                <a:cubicBezTo>
                  <a:pt x="8441061" y="3875691"/>
                  <a:pt x="8487451" y="3939839"/>
                  <a:pt x="8471279" y="3977138"/>
                </a:cubicBezTo>
                <a:cubicBezTo>
                  <a:pt x="8465599" y="4067300"/>
                  <a:pt x="8419685" y="4164564"/>
                  <a:pt x="8408913" y="4222149"/>
                </a:cubicBezTo>
                <a:cubicBezTo>
                  <a:pt x="8403583" y="4287917"/>
                  <a:pt x="8398240" y="4339232"/>
                  <a:pt x="8402112" y="4364683"/>
                </a:cubicBezTo>
                <a:lnTo>
                  <a:pt x="8393355" y="4462471"/>
                </a:lnTo>
                <a:cubicBezTo>
                  <a:pt x="8396004" y="4503329"/>
                  <a:pt x="8376320" y="4548111"/>
                  <a:pt x="8376166" y="4574052"/>
                </a:cubicBezTo>
                <a:cubicBezTo>
                  <a:pt x="8369380" y="4670665"/>
                  <a:pt x="8352302" y="4649921"/>
                  <a:pt x="8341678" y="4667756"/>
                </a:cubicBezTo>
                <a:cubicBezTo>
                  <a:pt x="8320864" y="4705850"/>
                  <a:pt x="8290794" y="4758928"/>
                  <a:pt x="8273661" y="4799019"/>
                </a:cubicBezTo>
                <a:cubicBezTo>
                  <a:pt x="8254323" y="4834076"/>
                  <a:pt x="8262378" y="4811645"/>
                  <a:pt x="8256132" y="4849614"/>
                </a:cubicBezTo>
                <a:cubicBezTo>
                  <a:pt x="8239320" y="4853334"/>
                  <a:pt x="8207060" y="4883089"/>
                  <a:pt x="8226804" y="4919971"/>
                </a:cubicBezTo>
                <a:lnTo>
                  <a:pt x="8171825" y="5010766"/>
                </a:lnTo>
                <a:cubicBezTo>
                  <a:pt x="8150097" y="4983259"/>
                  <a:pt x="8165842" y="5107656"/>
                  <a:pt x="8143172" y="5088190"/>
                </a:cubicBezTo>
                <a:cubicBezTo>
                  <a:pt x="8128060" y="5102008"/>
                  <a:pt x="8138350" y="5118851"/>
                  <a:pt x="8126363" y="5143922"/>
                </a:cubicBezTo>
                <a:cubicBezTo>
                  <a:pt x="8116335" y="5192745"/>
                  <a:pt x="8111851" y="5226225"/>
                  <a:pt x="8103782" y="5284346"/>
                </a:cubicBezTo>
                <a:cubicBezTo>
                  <a:pt x="8101016" y="5338386"/>
                  <a:pt x="8095811" y="5337325"/>
                  <a:pt x="8084361" y="5390948"/>
                </a:cubicBezTo>
                <a:cubicBezTo>
                  <a:pt x="8082912" y="5429655"/>
                  <a:pt x="8063705" y="5449508"/>
                  <a:pt x="8062552" y="5470854"/>
                </a:cubicBezTo>
                <a:cubicBezTo>
                  <a:pt x="8086776" y="5526328"/>
                  <a:pt x="8037513" y="5496377"/>
                  <a:pt x="8057342" y="5529643"/>
                </a:cubicBezTo>
                <a:cubicBezTo>
                  <a:pt x="8050653" y="5550879"/>
                  <a:pt x="8055939" y="5587444"/>
                  <a:pt x="8044923" y="5597292"/>
                </a:cubicBezTo>
                <a:lnTo>
                  <a:pt x="8035233" y="5608899"/>
                </a:lnTo>
                <a:cubicBezTo>
                  <a:pt x="8030775" y="5623501"/>
                  <a:pt x="8021047" y="5660431"/>
                  <a:pt x="8018178" y="5684911"/>
                </a:cubicBezTo>
                <a:cubicBezTo>
                  <a:pt x="8005590" y="5692608"/>
                  <a:pt x="8011744" y="5734344"/>
                  <a:pt x="8018018" y="5755776"/>
                </a:cubicBezTo>
                <a:cubicBezTo>
                  <a:pt x="8019409" y="5792777"/>
                  <a:pt x="7989082" y="5848613"/>
                  <a:pt x="8008640" y="5889599"/>
                </a:cubicBezTo>
                <a:cubicBezTo>
                  <a:pt x="8011480" y="5932097"/>
                  <a:pt x="8009486" y="5940901"/>
                  <a:pt x="8013542" y="5989744"/>
                </a:cubicBezTo>
                <a:cubicBezTo>
                  <a:pt x="8022089" y="6020787"/>
                  <a:pt x="7982918" y="6024963"/>
                  <a:pt x="7980757" y="6084926"/>
                </a:cubicBezTo>
                <a:cubicBezTo>
                  <a:pt x="7974117" y="6134231"/>
                  <a:pt x="7999371" y="6240432"/>
                  <a:pt x="7975907" y="6346549"/>
                </a:cubicBezTo>
                <a:cubicBezTo>
                  <a:pt x="7987225" y="6409741"/>
                  <a:pt x="7980509" y="6468689"/>
                  <a:pt x="7974221" y="6527527"/>
                </a:cubicBezTo>
                <a:cubicBezTo>
                  <a:pt x="7955361" y="6585667"/>
                  <a:pt x="7987786" y="6579284"/>
                  <a:pt x="7979135" y="6627129"/>
                </a:cubicBezTo>
                <a:cubicBezTo>
                  <a:pt x="7983057" y="6635153"/>
                  <a:pt x="7984986" y="6697665"/>
                  <a:pt x="7979404" y="6694819"/>
                </a:cubicBezTo>
                <a:cubicBezTo>
                  <a:pt x="7981755" y="6716947"/>
                  <a:pt x="8003903" y="6732844"/>
                  <a:pt x="8009526" y="6765445"/>
                </a:cubicBezTo>
                <a:cubicBezTo>
                  <a:pt x="8011113" y="6776325"/>
                  <a:pt x="8014662" y="6810511"/>
                  <a:pt x="8018211" y="6844697"/>
                </a:cubicBezTo>
                <a:lnTo>
                  <a:pt x="8019608" y="6857999"/>
                </a:lnTo>
                <a:lnTo>
                  <a:pt x="0" y="6857999"/>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ítulo 1">
            <a:extLst>
              <a:ext uri="{FF2B5EF4-FFF2-40B4-BE49-F238E27FC236}">
                <a16:creationId xmlns:a16="http://schemas.microsoft.com/office/drawing/2014/main" id="{D821088E-0910-0FDE-80DC-63A23740DAF5}"/>
              </a:ext>
            </a:extLst>
          </p:cNvPr>
          <p:cNvSpPr>
            <a:spLocks noGrp="1"/>
          </p:cNvSpPr>
          <p:nvPr>
            <p:ph type="title"/>
          </p:nvPr>
        </p:nvSpPr>
        <p:spPr>
          <a:xfrm>
            <a:off x="1137034" y="609599"/>
            <a:ext cx="6836927" cy="1322888"/>
          </a:xfrm>
        </p:spPr>
        <p:txBody>
          <a:bodyPr>
            <a:normAutofit/>
          </a:bodyPr>
          <a:lstStyle/>
          <a:p>
            <a:r>
              <a:rPr lang="en-GB" dirty="0"/>
              <a:t>Project Organization</a:t>
            </a:r>
          </a:p>
        </p:txBody>
      </p:sp>
      <p:sp>
        <p:nvSpPr>
          <p:cNvPr id="11" name="Content Placeholder 10">
            <a:extLst>
              <a:ext uri="{FF2B5EF4-FFF2-40B4-BE49-F238E27FC236}">
                <a16:creationId xmlns:a16="http://schemas.microsoft.com/office/drawing/2014/main" id="{7A4BA756-EF8A-C44E-87D0-2014F6C86FF2}"/>
              </a:ext>
            </a:extLst>
          </p:cNvPr>
          <p:cNvSpPr>
            <a:spLocks noGrp="1"/>
          </p:cNvSpPr>
          <p:nvPr>
            <p:ph idx="1"/>
          </p:nvPr>
        </p:nvSpPr>
        <p:spPr>
          <a:xfrm>
            <a:off x="1137034" y="2194101"/>
            <a:ext cx="6433805" cy="3970880"/>
          </a:xfrm>
        </p:spPr>
        <p:txBody>
          <a:bodyPr>
            <a:normAutofit lnSpcReduction="10000"/>
          </a:bodyPr>
          <a:lstStyle/>
          <a:p>
            <a:pPr>
              <a:buFont typeface="Wingdings" panose="05000000000000000000" pitchFamily="2" charset="2"/>
              <a:buChar char="§"/>
            </a:pPr>
            <a:r>
              <a:rPr lang="en-US" sz="1900" dirty="0"/>
              <a:t>Team</a:t>
            </a:r>
          </a:p>
          <a:p>
            <a:pPr lvl="1">
              <a:buFont typeface="Wingdings" panose="05000000000000000000" pitchFamily="2" charset="2"/>
              <a:buChar char="§"/>
            </a:pPr>
            <a:r>
              <a:rPr lang="en-US" sz="1500" dirty="0"/>
              <a:t>Pedro Silva</a:t>
            </a:r>
          </a:p>
          <a:p>
            <a:pPr lvl="1">
              <a:buFont typeface="Wingdings" panose="05000000000000000000" pitchFamily="2" charset="2"/>
              <a:buChar char="§"/>
            </a:pPr>
            <a:r>
              <a:rPr lang="en-US" sz="1500" dirty="0"/>
              <a:t>Miguel Rocha</a:t>
            </a:r>
          </a:p>
          <a:p>
            <a:pPr lvl="1">
              <a:buFont typeface="Wingdings" panose="05000000000000000000" pitchFamily="2" charset="2"/>
              <a:buChar char="§"/>
            </a:pPr>
            <a:endParaRPr lang="en-US" sz="1500" dirty="0"/>
          </a:p>
          <a:p>
            <a:pPr>
              <a:buFont typeface="Wingdings" panose="05000000000000000000" pitchFamily="2" charset="2"/>
              <a:buChar char="§"/>
            </a:pPr>
            <a:r>
              <a:rPr lang="en-US" sz="1900" dirty="0"/>
              <a:t>Guide</a:t>
            </a:r>
          </a:p>
          <a:p>
            <a:pPr lvl="1">
              <a:buFont typeface="Wingdings" panose="05000000000000000000" pitchFamily="2" charset="2"/>
              <a:buChar char="§"/>
            </a:pPr>
            <a:r>
              <a:rPr lang="en-US" sz="1500" dirty="0"/>
              <a:t>Rui Duarte</a:t>
            </a:r>
          </a:p>
          <a:p>
            <a:pPr lvl="1">
              <a:buFont typeface="Wingdings" panose="05000000000000000000" pitchFamily="2" charset="2"/>
              <a:buChar char="§"/>
            </a:pPr>
            <a:endParaRPr lang="en-US" sz="1500" dirty="0"/>
          </a:p>
          <a:p>
            <a:pPr>
              <a:buFont typeface="Wingdings" panose="05000000000000000000" pitchFamily="2" charset="2"/>
              <a:buChar char="§"/>
            </a:pPr>
            <a:r>
              <a:rPr lang="en-US" sz="1900" dirty="0"/>
              <a:t>Company</a:t>
            </a:r>
          </a:p>
          <a:p>
            <a:pPr lvl="1">
              <a:buFont typeface="Wingdings" panose="05000000000000000000" pitchFamily="2" charset="2"/>
              <a:buChar char="§"/>
            </a:pPr>
            <a:r>
              <a:rPr lang="en-US" sz="1500" dirty="0"/>
              <a:t>Mommertz (located in Germany)</a:t>
            </a:r>
          </a:p>
          <a:p>
            <a:pPr marL="457200" lvl="1" indent="0">
              <a:buNone/>
            </a:pPr>
            <a:endParaRPr lang="en-US" sz="1900" dirty="0"/>
          </a:p>
          <a:p>
            <a:pPr>
              <a:buFont typeface="Wingdings" panose="05000000000000000000" pitchFamily="2" charset="2"/>
              <a:buChar char="§"/>
            </a:pPr>
            <a:r>
              <a:rPr lang="en-US" sz="1900" dirty="0"/>
              <a:t>Platform management:</a:t>
            </a:r>
          </a:p>
          <a:p>
            <a:pPr lvl="1">
              <a:buFont typeface="Wingdings" panose="05000000000000000000" pitchFamily="2" charset="2"/>
              <a:buChar char="§"/>
            </a:pPr>
            <a:r>
              <a:rPr lang="en-US" sz="1500" dirty="0"/>
              <a:t>Basecamp</a:t>
            </a:r>
          </a:p>
          <a:p>
            <a:pPr lvl="1">
              <a:buFont typeface="Wingdings" panose="05000000000000000000" pitchFamily="2" charset="2"/>
              <a:buChar char="§"/>
            </a:pPr>
            <a:r>
              <a:rPr lang="en-US" sz="1500" dirty="0"/>
              <a:t>GitHub</a:t>
            </a:r>
          </a:p>
        </p:txBody>
      </p:sp>
      <p:pic>
        <p:nvPicPr>
          <p:cNvPr id="7" name="Imagem 6" descr="Uma imagem com logótipo&#10;&#10;Descrição gerada automaticamente">
            <a:extLst>
              <a:ext uri="{FF2B5EF4-FFF2-40B4-BE49-F238E27FC236}">
                <a16:creationId xmlns:a16="http://schemas.microsoft.com/office/drawing/2014/main" id="{23786035-B96A-0C7A-C888-AD8AC9C6EC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75103" y="994644"/>
            <a:ext cx="2417461" cy="1359821"/>
          </a:xfrm>
          <a:prstGeom prst="rect">
            <a:avLst/>
          </a:prstGeom>
        </p:spPr>
      </p:pic>
      <p:pic>
        <p:nvPicPr>
          <p:cNvPr id="9" name="Imagem 8">
            <a:extLst>
              <a:ext uri="{FF2B5EF4-FFF2-40B4-BE49-F238E27FC236}">
                <a16:creationId xmlns:a16="http://schemas.microsoft.com/office/drawing/2014/main" id="{FDB8BE1D-5FCB-8B5A-515D-751DA54DAA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75104" y="2753902"/>
            <a:ext cx="2417461" cy="1359821"/>
          </a:xfrm>
          <a:prstGeom prst="rect">
            <a:avLst/>
          </a:prstGeom>
        </p:spPr>
      </p:pic>
      <p:pic>
        <p:nvPicPr>
          <p:cNvPr id="5" name="Marcador de Posição de Conteúdo 4" descr="Uma imagem com texto&#10;&#10;Descrição gerada automaticamente">
            <a:extLst>
              <a:ext uri="{FF2B5EF4-FFF2-40B4-BE49-F238E27FC236}">
                <a16:creationId xmlns:a16="http://schemas.microsoft.com/office/drawing/2014/main" id="{DCABCA26-CBC5-594C-4FFB-035300E28A8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75103" y="4513160"/>
            <a:ext cx="2417461" cy="709121"/>
          </a:xfrm>
          <a:prstGeom prst="rect">
            <a:avLst/>
          </a:prstGeom>
        </p:spPr>
      </p:pic>
      <p:sp>
        <p:nvSpPr>
          <p:cNvPr id="6" name="Marcador de Posição do Número do Diapositivo 5">
            <a:extLst>
              <a:ext uri="{FF2B5EF4-FFF2-40B4-BE49-F238E27FC236}">
                <a16:creationId xmlns:a16="http://schemas.microsoft.com/office/drawing/2014/main" id="{F1FC2B04-3F5A-E470-362D-7A808719E8B9}"/>
              </a:ext>
            </a:extLst>
          </p:cNvPr>
          <p:cNvSpPr>
            <a:spLocks noGrp="1"/>
          </p:cNvSpPr>
          <p:nvPr>
            <p:ph type="sldNum" sz="quarter" idx="12"/>
          </p:nvPr>
        </p:nvSpPr>
        <p:spPr/>
        <p:txBody>
          <a:bodyPr/>
          <a:lstStyle/>
          <a:p>
            <a:fld id="{86514E4F-46F6-4288-96EB-CFF291F830F0}" type="slidenum">
              <a:rPr lang="pt-PT" smtClean="0"/>
              <a:t>14</a:t>
            </a:fld>
            <a:endParaRPr lang="pt-PT"/>
          </a:p>
        </p:txBody>
      </p:sp>
    </p:spTree>
    <p:extLst>
      <p:ext uri="{BB962C8B-B14F-4D97-AF65-F5344CB8AC3E}">
        <p14:creationId xmlns:p14="http://schemas.microsoft.com/office/powerpoint/2010/main" val="7345379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C0CEDB6-2B3A-3631-4236-E64D4A25363A}"/>
              </a:ext>
            </a:extLst>
          </p:cNvPr>
          <p:cNvSpPr>
            <a:spLocks noGrp="1"/>
          </p:cNvSpPr>
          <p:nvPr>
            <p:ph type="title"/>
          </p:nvPr>
        </p:nvSpPr>
        <p:spPr/>
        <p:txBody>
          <a:bodyPr/>
          <a:lstStyle/>
          <a:p>
            <a:r>
              <a:rPr lang="en-GB"/>
              <a:t>Major Milestones</a:t>
            </a:r>
            <a:endParaRPr lang="en-GB" dirty="0"/>
          </a:p>
        </p:txBody>
      </p:sp>
      <p:graphicFrame>
        <p:nvGraphicFramePr>
          <p:cNvPr id="14" name="Marcador de Posição de Conteúdo 2">
            <a:extLst>
              <a:ext uri="{FF2B5EF4-FFF2-40B4-BE49-F238E27FC236}">
                <a16:creationId xmlns:a16="http://schemas.microsoft.com/office/drawing/2014/main" id="{7BAE4604-1E1D-AF45-016D-BEBEC1A77B8C}"/>
              </a:ext>
            </a:extLst>
          </p:cNvPr>
          <p:cNvGraphicFramePr/>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Marcador de Posição do Número do Diapositivo 4">
            <a:extLst>
              <a:ext uri="{FF2B5EF4-FFF2-40B4-BE49-F238E27FC236}">
                <a16:creationId xmlns:a16="http://schemas.microsoft.com/office/drawing/2014/main" id="{5A9DC02D-461B-A057-47E8-4E0208206A0D}"/>
              </a:ext>
            </a:extLst>
          </p:cNvPr>
          <p:cNvSpPr>
            <a:spLocks noGrp="1"/>
          </p:cNvSpPr>
          <p:nvPr>
            <p:ph type="sldNum" sz="quarter" idx="12"/>
          </p:nvPr>
        </p:nvSpPr>
        <p:spPr/>
        <p:txBody>
          <a:bodyPr/>
          <a:lstStyle/>
          <a:p>
            <a:fld id="{86514E4F-46F6-4288-96EB-CFF291F830F0}" type="slidenum">
              <a:rPr lang="pt-PT" smtClean="0"/>
              <a:t>15</a:t>
            </a:fld>
            <a:endParaRPr lang="pt-PT"/>
          </a:p>
        </p:txBody>
      </p:sp>
    </p:spTree>
    <p:extLst>
      <p:ext uri="{BB962C8B-B14F-4D97-AF65-F5344CB8AC3E}">
        <p14:creationId xmlns:p14="http://schemas.microsoft.com/office/powerpoint/2010/main" val="37325950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65C9D962-F904-4553-A140-500CF3EFC5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Shape 24">
            <a:extLst>
              <a:ext uri="{FF2B5EF4-FFF2-40B4-BE49-F238E27FC236}">
                <a16:creationId xmlns:a16="http://schemas.microsoft.com/office/drawing/2014/main" id="{02FE0FA2-B10C-4B9F-B9CC-E5D9AD4004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1314048">
            <a:off x="-271537" y="-884980"/>
            <a:ext cx="12642772" cy="6248341"/>
          </a:xfrm>
          <a:custGeom>
            <a:avLst/>
            <a:gdLst>
              <a:gd name="connsiteX0" fmla="*/ 12642772 w 12642772"/>
              <a:gd name="connsiteY0" fmla="*/ 4432052 h 6248341"/>
              <a:gd name="connsiteX1" fmla="*/ 586822 w 12642772"/>
              <a:gd name="connsiteY1" fmla="*/ 6248341 h 6248341"/>
              <a:gd name="connsiteX2" fmla="*/ 0 w 12642772"/>
              <a:gd name="connsiteY2" fmla="*/ 2394542 h 6248341"/>
              <a:gd name="connsiteX3" fmla="*/ 52893 w 12642772"/>
              <a:gd name="connsiteY3" fmla="*/ 2306669 h 6248341"/>
              <a:gd name="connsiteX4" fmla="*/ 131535 w 12642772"/>
              <a:gd name="connsiteY4" fmla="*/ 2293621 h 6248341"/>
              <a:gd name="connsiteX5" fmla="*/ 244153 w 12642772"/>
              <a:gd name="connsiteY5" fmla="*/ 2272261 h 6248341"/>
              <a:gd name="connsiteX6" fmla="*/ 324401 w 12642772"/>
              <a:gd name="connsiteY6" fmla="*/ 2233208 h 6248341"/>
              <a:gd name="connsiteX7" fmla="*/ 463569 w 12642772"/>
              <a:gd name="connsiteY7" fmla="*/ 2158308 h 6248341"/>
              <a:gd name="connsiteX8" fmla="*/ 582537 w 12642772"/>
              <a:gd name="connsiteY8" fmla="*/ 2095961 h 6248341"/>
              <a:gd name="connsiteX9" fmla="*/ 638937 w 12642772"/>
              <a:gd name="connsiteY9" fmla="*/ 2008169 h 6248341"/>
              <a:gd name="connsiteX10" fmla="*/ 749855 w 12642772"/>
              <a:gd name="connsiteY10" fmla="*/ 1936088 h 6248341"/>
              <a:gd name="connsiteX11" fmla="*/ 856553 w 12642772"/>
              <a:gd name="connsiteY11" fmla="*/ 1892728 h 6248341"/>
              <a:gd name="connsiteX12" fmla="*/ 939338 w 12642772"/>
              <a:gd name="connsiteY12" fmla="*/ 1863906 h 6248341"/>
              <a:gd name="connsiteX13" fmla="*/ 987836 w 12642772"/>
              <a:gd name="connsiteY13" fmla="*/ 1848470 h 6248341"/>
              <a:gd name="connsiteX14" fmla="*/ 1086094 w 12642772"/>
              <a:gd name="connsiteY14" fmla="*/ 1834336 h 6248341"/>
              <a:gd name="connsiteX15" fmla="*/ 1155607 w 12642772"/>
              <a:gd name="connsiteY15" fmla="*/ 1814299 h 6248341"/>
              <a:gd name="connsiteX16" fmla="*/ 1219621 w 12642772"/>
              <a:gd name="connsiteY16" fmla="*/ 1774472 h 6248341"/>
              <a:gd name="connsiteX17" fmla="*/ 1275113 w 12642772"/>
              <a:gd name="connsiteY17" fmla="*/ 1734756 h 6248341"/>
              <a:gd name="connsiteX18" fmla="*/ 1337800 w 12642772"/>
              <a:gd name="connsiteY18" fmla="*/ 1684579 h 6248341"/>
              <a:gd name="connsiteX19" fmla="*/ 1526287 w 12642772"/>
              <a:gd name="connsiteY19" fmla="*/ 1602057 h 6248341"/>
              <a:gd name="connsiteX20" fmla="*/ 1579126 w 12642772"/>
              <a:gd name="connsiteY20" fmla="*/ 1559561 h 6248341"/>
              <a:gd name="connsiteX21" fmla="*/ 1651242 w 12642772"/>
              <a:gd name="connsiteY21" fmla="*/ 1546569 h 6248341"/>
              <a:gd name="connsiteX22" fmla="*/ 1712038 w 12642772"/>
              <a:gd name="connsiteY22" fmla="*/ 1533432 h 6248341"/>
              <a:gd name="connsiteX23" fmla="*/ 1758402 w 12642772"/>
              <a:gd name="connsiteY23" fmla="*/ 1525816 h 6248341"/>
              <a:gd name="connsiteX24" fmla="*/ 1831776 w 12642772"/>
              <a:gd name="connsiteY24" fmla="*/ 1504679 h 6248341"/>
              <a:gd name="connsiteX25" fmla="*/ 1963032 w 12642772"/>
              <a:gd name="connsiteY25" fmla="*/ 1472999 h 6248341"/>
              <a:gd name="connsiteX26" fmla="*/ 2006520 w 12642772"/>
              <a:gd name="connsiteY26" fmla="*/ 1464281 h 6248341"/>
              <a:gd name="connsiteX27" fmla="*/ 2049195 w 12642772"/>
              <a:gd name="connsiteY27" fmla="*/ 1459572 h 6248341"/>
              <a:gd name="connsiteX28" fmla="*/ 2125117 w 12642772"/>
              <a:gd name="connsiteY28" fmla="*/ 1432093 h 6248341"/>
              <a:gd name="connsiteX29" fmla="*/ 2234987 w 12642772"/>
              <a:gd name="connsiteY29" fmla="*/ 1408543 h 6248341"/>
              <a:gd name="connsiteX30" fmla="*/ 2349979 w 12642772"/>
              <a:gd name="connsiteY30" fmla="*/ 1370325 h 6248341"/>
              <a:gd name="connsiteX31" fmla="*/ 2490342 w 12642772"/>
              <a:gd name="connsiteY31" fmla="*/ 1337371 h 6248341"/>
              <a:gd name="connsiteX32" fmla="*/ 2721983 w 12642772"/>
              <a:gd name="connsiteY32" fmla="*/ 1255221 h 6248341"/>
              <a:gd name="connsiteX33" fmla="*/ 2740778 w 12642772"/>
              <a:gd name="connsiteY33" fmla="*/ 1232389 h 6248341"/>
              <a:gd name="connsiteX34" fmla="*/ 2772006 w 12642772"/>
              <a:gd name="connsiteY34" fmla="*/ 1218123 h 6248341"/>
              <a:gd name="connsiteX35" fmla="*/ 2850754 w 12642772"/>
              <a:gd name="connsiteY35" fmla="*/ 1180094 h 6248341"/>
              <a:gd name="connsiteX36" fmla="*/ 2872381 w 12642772"/>
              <a:gd name="connsiteY36" fmla="*/ 1159349 h 6248341"/>
              <a:gd name="connsiteX37" fmla="*/ 2877664 w 12642772"/>
              <a:gd name="connsiteY37" fmla="*/ 1153429 h 6248341"/>
              <a:gd name="connsiteX38" fmla="*/ 2898982 w 12642772"/>
              <a:gd name="connsiteY38" fmla="*/ 1143332 h 6248341"/>
              <a:gd name="connsiteX39" fmla="*/ 2900154 w 12642772"/>
              <a:gd name="connsiteY39" fmla="*/ 1144257 h 6248341"/>
              <a:gd name="connsiteX40" fmla="*/ 2913224 w 12642772"/>
              <a:gd name="connsiteY40" fmla="*/ 1144530 h 6248341"/>
              <a:gd name="connsiteX41" fmla="*/ 2936660 w 12642772"/>
              <a:gd name="connsiteY41" fmla="*/ 1142412 h 6248341"/>
              <a:gd name="connsiteX42" fmla="*/ 2997572 w 12642772"/>
              <a:gd name="connsiteY42" fmla="*/ 1141831 h 6248341"/>
              <a:gd name="connsiteX43" fmla="*/ 3044472 w 12642772"/>
              <a:gd name="connsiteY43" fmla="*/ 1131369 h 6248341"/>
              <a:gd name="connsiteX44" fmla="*/ 3044790 w 12642772"/>
              <a:gd name="connsiteY44" fmla="*/ 1131569 h 6248341"/>
              <a:gd name="connsiteX45" fmla="*/ 3053469 w 12642772"/>
              <a:gd name="connsiteY45" fmla="*/ 1129009 h 6248341"/>
              <a:gd name="connsiteX46" fmla="*/ 3058924 w 12642772"/>
              <a:gd name="connsiteY46" fmla="*/ 1126056 h 6248341"/>
              <a:gd name="connsiteX47" fmla="*/ 3074299 w 12642772"/>
              <a:gd name="connsiteY47" fmla="*/ 1120405 h 6248341"/>
              <a:gd name="connsiteX48" fmla="*/ 3080657 w 12642772"/>
              <a:gd name="connsiteY48" fmla="*/ 1120171 h 6248341"/>
              <a:gd name="connsiteX49" fmla="*/ 3085901 w 12642772"/>
              <a:gd name="connsiteY49" fmla="*/ 1121681 h 6248341"/>
              <a:gd name="connsiteX50" fmla="*/ 3109448 w 12642772"/>
              <a:gd name="connsiteY50" fmla="*/ 1097576 h 6248341"/>
              <a:gd name="connsiteX51" fmla="*/ 3120280 w 12642772"/>
              <a:gd name="connsiteY51" fmla="*/ 1092673 h 6248341"/>
              <a:gd name="connsiteX52" fmla="*/ 3151969 w 12642772"/>
              <a:gd name="connsiteY52" fmla="*/ 1093148 h 6248341"/>
              <a:gd name="connsiteX53" fmla="*/ 3156202 w 12642772"/>
              <a:gd name="connsiteY53" fmla="*/ 1091941 h 6248341"/>
              <a:gd name="connsiteX54" fmla="*/ 3218578 w 12642772"/>
              <a:gd name="connsiteY54" fmla="*/ 1084695 h 6248341"/>
              <a:gd name="connsiteX55" fmla="*/ 3291572 w 12642772"/>
              <a:gd name="connsiteY55" fmla="*/ 1074108 h 6248341"/>
              <a:gd name="connsiteX56" fmla="*/ 3335322 w 12642772"/>
              <a:gd name="connsiteY56" fmla="*/ 1065344 h 6248341"/>
              <a:gd name="connsiteX57" fmla="*/ 3444471 w 12642772"/>
              <a:gd name="connsiteY57" fmla="*/ 1040037 h 6248341"/>
              <a:gd name="connsiteX58" fmla="*/ 3516736 w 12642772"/>
              <a:gd name="connsiteY58" fmla="*/ 1044495 h 6248341"/>
              <a:gd name="connsiteX59" fmla="*/ 3529913 w 12642772"/>
              <a:gd name="connsiteY59" fmla="*/ 1036395 h 6248341"/>
              <a:gd name="connsiteX60" fmla="*/ 3534215 w 12642772"/>
              <a:gd name="connsiteY60" fmla="*/ 1032644 h 6248341"/>
              <a:gd name="connsiteX61" fmla="*/ 3541901 w 12642772"/>
              <a:gd name="connsiteY61" fmla="*/ 1028655 h 6248341"/>
              <a:gd name="connsiteX62" fmla="*/ 3542297 w 12642772"/>
              <a:gd name="connsiteY62" fmla="*/ 1028781 h 6248341"/>
              <a:gd name="connsiteX63" fmla="*/ 3549091 w 12642772"/>
              <a:gd name="connsiteY63" fmla="*/ 1024603 h 6248341"/>
              <a:gd name="connsiteX64" fmla="*/ 3668564 w 12642772"/>
              <a:gd name="connsiteY64" fmla="*/ 992085 h 6248341"/>
              <a:gd name="connsiteX65" fmla="*/ 3681760 w 12642772"/>
              <a:gd name="connsiteY65" fmla="*/ 989897 h 6248341"/>
              <a:gd name="connsiteX66" fmla="*/ 3683298 w 12642772"/>
              <a:gd name="connsiteY66" fmla="*/ 990533 h 6248341"/>
              <a:gd name="connsiteX67" fmla="*/ 3701238 w 12642772"/>
              <a:gd name="connsiteY67" fmla="*/ 978370 h 6248341"/>
              <a:gd name="connsiteX68" fmla="*/ 3727029 w 12642772"/>
              <a:gd name="connsiteY68" fmla="*/ 982634 h 6248341"/>
              <a:gd name="connsiteX69" fmla="*/ 3827462 w 12642772"/>
              <a:gd name="connsiteY69" fmla="*/ 983777 h 6248341"/>
              <a:gd name="connsiteX70" fmla="*/ 3939255 w 12642772"/>
              <a:gd name="connsiteY70" fmla="*/ 962526 h 6248341"/>
              <a:gd name="connsiteX71" fmla="*/ 3976764 w 12642772"/>
              <a:gd name="connsiteY71" fmla="*/ 943975 h 6248341"/>
              <a:gd name="connsiteX72" fmla="*/ 4039745 w 12642772"/>
              <a:gd name="connsiteY72" fmla="*/ 913576 h 6248341"/>
              <a:gd name="connsiteX73" fmla="*/ 4081478 w 12642772"/>
              <a:gd name="connsiteY73" fmla="*/ 863744 h 6248341"/>
              <a:gd name="connsiteX74" fmla="*/ 4136255 w 12642772"/>
              <a:gd name="connsiteY74" fmla="*/ 849070 h 6248341"/>
              <a:gd name="connsiteX75" fmla="*/ 4155885 w 12642772"/>
              <a:gd name="connsiteY75" fmla="*/ 880724 h 6248341"/>
              <a:gd name="connsiteX76" fmla="*/ 4212239 w 12642772"/>
              <a:gd name="connsiteY76" fmla="*/ 853648 h 6248341"/>
              <a:gd name="connsiteX77" fmla="*/ 4296968 w 12642772"/>
              <a:gd name="connsiteY77" fmla="*/ 808725 h 6248341"/>
              <a:gd name="connsiteX78" fmla="*/ 4347619 w 12642772"/>
              <a:gd name="connsiteY78" fmla="*/ 791871 h 6248341"/>
              <a:gd name="connsiteX79" fmla="*/ 4484035 w 12642772"/>
              <a:gd name="connsiteY79" fmla="*/ 736001 h 6248341"/>
              <a:gd name="connsiteX80" fmla="*/ 4619194 w 12642772"/>
              <a:gd name="connsiteY80" fmla="*/ 672546 h 6248341"/>
              <a:gd name="connsiteX81" fmla="*/ 4648276 w 12642772"/>
              <a:gd name="connsiteY81" fmla="*/ 677255 h 6248341"/>
              <a:gd name="connsiteX82" fmla="*/ 4658535 w 12642772"/>
              <a:gd name="connsiteY82" fmla="*/ 658404 h 6248341"/>
              <a:gd name="connsiteX83" fmla="*/ 4684435 w 12642772"/>
              <a:gd name="connsiteY83" fmla="*/ 658040 h 6248341"/>
              <a:gd name="connsiteX84" fmla="*/ 4685966 w 12642772"/>
              <a:gd name="connsiteY84" fmla="*/ 659300 h 6248341"/>
              <a:gd name="connsiteX85" fmla="*/ 4773323 w 12642772"/>
              <a:gd name="connsiteY85" fmla="*/ 620033 h 6248341"/>
              <a:gd name="connsiteX86" fmla="*/ 4789881 w 12642772"/>
              <a:gd name="connsiteY86" fmla="*/ 612833 h 6248341"/>
              <a:gd name="connsiteX87" fmla="*/ 4793116 w 12642772"/>
              <a:gd name="connsiteY87" fmla="*/ 606807 h 6248341"/>
              <a:gd name="connsiteX88" fmla="*/ 4818294 w 12642772"/>
              <a:gd name="connsiteY88" fmla="*/ 598208 h 6248341"/>
              <a:gd name="connsiteX89" fmla="*/ 4889379 w 12642772"/>
              <a:gd name="connsiteY89" fmla="*/ 574856 h 6248341"/>
              <a:gd name="connsiteX90" fmla="*/ 4967000 w 12642772"/>
              <a:gd name="connsiteY90" fmla="*/ 563548 h 6248341"/>
              <a:gd name="connsiteX91" fmla="*/ 5011397 w 12642772"/>
              <a:gd name="connsiteY91" fmla="*/ 546508 h 6248341"/>
              <a:gd name="connsiteX92" fmla="*/ 5017511 w 12642772"/>
              <a:gd name="connsiteY92" fmla="*/ 542737 h 6248341"/>
              <a:gd name="connsiteX93" fmla="*/ 5022951 w 12642772"/>
              <a:gd name="connsiteY93" fmla="*/ 543578 h 6248341"/>
              <a:gd name="connsiteX94" fmla="*/ 5028686 w 12642772"/>
              <a:gd name="connsiteY94" fmla="*/ 550797 h 6248341"/>
              <a:gd name="connsiteX95" fmla="*/ 5055222 w 12642772"/>
              <a:gd name="connsiteY95" fmla="*/ 551685 h 6248341"/>
              <a:gd name="connsiteX96" fmla="*/ 5058043 w 12642772"/>
              <a:gd name="connsiteY96" fmla="*/ 549365 h 6248341"/>
              <a:gd name="connsiteX97" fmla="*/ 5080769 w 12642772"/>
              <a:gd name="connsiteY97" fmla="*/ 559110 h 6248341"/>
              <a:gd name="connsiteX98" fmla="*/ 5100831 w 12642772"/>
              <a:gd name="connsiteY98" fmla="*/ 578170 h 6248341"/>
              <a:gd name="connsiteX99" fmla="*/ 5323302 w 12642772"/>
              <a:gd name="connsiteY99" fmla="*/ 551607 h 6248341"/>
              <a:gd name="connsiteX100" fmla="*/ 5524173 w 12642772"/>
              <a:gd name="connsiteY100" fmla="*/ 623428 h 6248341"/>
              <a:gd name="connsiteX101" fmla="*/ 5644692 w 12642772"/>
              <a:gd name="connsiteY101" fmla="*/ 606574 h 6248341"/>
              <a:gd name="connsiteX102" fmla="*/ 5984259 w 12642772"/>
              <a:gd name="connsiteY102" fmla="*/ 559264 h 6248341"/>
              <a:gd name="connsiteX103" fmla="*/ 6059790 w 12642772"/>
              <a:gd name="connsiteY103" fmla="*/ 538457 h 6248341"/>
              <a:gd name="connsiteX104" fmla="*/ 6130495 w 12642772"/>
              <a:gd name="connsiteY104" fmla="*/ 565308 h 6248341"/>
              <a:gd name="connsiteX105" fmla="*/ 6157089 w 12642772"/>
              <a:gd name="connsiteY105" fmla="*/ 547229 h 6248341"/>
              <a:gd name="connsiteX106" fmla="*/ 6161628 w 12642772"/>
              <a:gd name="connsiteY106" fmla="*/ 543616 h 6248341"/>
              <a:gd name="connsiteX107" fmla="*/ 6180804 w 12642772"/>
              <a:gd name="connsiteY107" fmla="*/ 539939 h 6248341"/>
              <a:gd name="connsiteX108" fmla="*/ 6184951 w 12642772"/>
              <a:gd name="connsiteY108" fmla="*/ 525424 h 6248341"/>
              <a:gd name="connsiteX109" fmla="*/ 6212909 w 12642772"/>
              <a:gd name="connsiteY109" fmla="*/ 510232 h 6248341"/>
              <a:gd name="connsiteX110" fmla="*/ 6248556 w 12642772"/>
              <a:gd name="connsiteY110" fmla="*/ 507226 h 6248341"/>
              <a:gd name="connsiteX111" fmla="*/ 6419167 w 12642772"/>
              <a:gd name="connsiteY111" fmla="*/ 508015 h 6248341"/>
              <a:gd name="connsiteX112" fmla="*/ 6520553 w 12642772"/>
              <a:gd name="connsiteY112" fmla="*/ 499890 h 6248341"/>
              <a:gd name="connsiteX113" fmla="*/ 6557985 w 12642772"/>
              <a:gd name="connsiteY113" fmla="*/ 483298 h 6248341"/>
              <a:gd name="connsiteX114" fmla="*/ 6610986 w 12642772"/>
              <a:gd name="connsiteY114" fmla="*/ 469207 h 6248341"/>
              <a:gd name="connsiteX115" fmla="*/ 6703685 w 12642772"/>
              <a:gd name="connsiteY115" fmla="*/ 433885 h 6248341"/>
              <a:gd name="connsiteX116" fmla="*/ 6829686 w 12642772"/>
              <a:gd name="connsiteY116" fmla="*/ 404609 h 6248341"/>
              <a:gd name="connsiteX117" fmla="*/ 6926071 w 12642772"/>
              <a:gd name="connsiteY117" fmla="*/ 440952 h 6248341"/>
              <a:gd name="connsiteX118" fmla="*/ 6933459 w 12642772"/>
              <a:gd name="connsiteY118" fmla="*/ 430117 h 6248341"/>
              <a:gd name="connsiteX119" fmla="*/ 6997730 w 12642772"/>
              <a:gd name="connsiteY119" fmla="*/ 427075 h 6248341"/>
              <a:gd name="connsiteX120" fmla="*/ 7228068 w 12642772"/>
              <a:gd name="connsiteY120" fmla="*/ 485987 h 6248341"/>
              <a:gd name="connsiteX121" fmla="*/ 7353524 w 12642772"/>
              <a:gd name="connsiteY121" fmla="*/ 478122 h 6248341"/>
              <a:gd name="connsiteX122" fmla="*/ 7397216 w 12642772"/>
              <a:gd name="connsiteY122" fmla="*/ 464113 h 6248341"/>
              <a:gd name="connsiteX123" fmla="*/ 7470470 w 12642772"/>
              <a:gd name="connsiteY123" fmla="*/ 441338 h 6248341"/>
              <a:gd name="connsiteX124" fmla="*/ 7523162 w 12642772"/>
              <a:gd name="connsiteY124" fmla="*/ 396692 h 6248341"/>
              <a:gd name="connsiteX125" fmla="*/ 7585229 w 12642772"/>
              <a:gd name="connsiteY125" fmla="*/ 388596 h 6248341"/>
              <a:gd name="connsiteX126" fmla="*/ 7602312 w 12642772"/>
              <a:gd name="connsiteY126" fmla="*/ 422441 h 6248341"/>
              <a:gd name="connsiteX127" fmla="*/ 7667842 w 12642772"/>
              <a:gd name="connsiteY127" fmla="*/ 402184 h 6248341"/>
              <a:gd name="connsiteX128" fmla="*/ 7766955 w 12642772"/>
              <a:gd name="connsiteY128" fmla="*/ 367538 h 6248341"/>
              <a:gd name="connsiteX129" fmla="*/ 7824808 w 12642772"/>
              <a:gd name="connsiteY129" fmla="*/ 356782 h 6248341"/>
              <a:gd name="connsiteX130" fmla="*/ 7982082 w 12642772"/>
              <a:gd name="connsiteY130" fmla="*/ 317381 h 6248341"/>
              <a:gd name="connsiteX131" fmla="*/ 8139042 w 12642772"/>
              <a:gd name="connsiteY131" fmla="*/ 270278 h 6248341"/>
              <a:gd name="connsiteX132" fmla="*/ 8188479 w 12642772"/>
              <a:gd name="connsiteY132" fmla="*/ 250893 h 6248341"/>
              <a:gd name="connsiteX133" fmla="*/ 8197460 w 12642772"/>
              <a:gd name="connsiteY133" fmla="*/ 227412 h 6248341"/>
              <a:gd name="connsiteX134" fmla="*/ 8236543 w 12642772"/>
              <a:gd name="connsiteY134" fmla="*/ 231896 h 6248341"/>
              <a:gd name="connsiteX135" fmla="*/ 8288656 w 12642772"/>
              <a:gd name="connsiteY135" fmla="*/ 233518 h 6248341"/>
              <a:gd name="connsiteX136" fmla="*/ 8365194 w 12642772"/>
              <a:gd name="connsiteY136" fmla="*/ 255354 h 6248341"/>
              <a:gd name="connsiteX137" fmla="*/ 8371093 w 12642772"/>
              <a:gd name="connsiteY137" fmla="*/ 253056 h 6248341"/>
              <a:gd name="connsiteX138" fmla="*/ 8380079 w 12642772"/>
              <a:gd name="connsiteY138" fmla="*/ 251533 h 6248341"/>
              <a:gd name="connsiteX139" fmla="*/ 8380352 w 12642772"/>
              <a:gd name="connsiteY139" fmla="*/ 251771 h 6248341"/>
              <a:gd name="connsiteX140" fmla="*/ 8388670 w 12642772"/>
              <a:gd name="connsiteY140" fmla="*/ 249803 h 6248341"/>
              <a:gd name="connsiteX141" fmla="*/ 8439400 w 12642772"/>
              <a:gd name="connsiteY141" fmla="*/ 252189 h 6248341"/>
              <a:gd name="connsiteX142" fmla="*/ 8502127 w 12642772"/>
              <a:gd name="connsiteY142" fmla="*/ 246524 h 6248341"/>
              <a:gd name="connsiteX143" fmla="*/ 8575600 w 12642772"/>
              <a:gd name="connsiteY143" fmla="*/ 247912 h 6248341"/>
              <a:gd name="connsiteX144" fmla="*/ 8609423 w 12642772"/>
              <a:gd name="connsiteY144" fmla="*/ 225288 h 6248341"/>
              <a:gd name="connsiteX145" fmla="*/ 8628794 w 12642772"/>
              <a:gd name="connsiteY145" fmla="*/ 220632 h 6248341"/>
              <a:gd name="connsiteX146" fmla="*/ 8631243 w 12642772"/>
              <a:gd name="connsiteY146" fmla="*/ 221270 h 6248341"/>
              <a:gd name="connsiteX147" fmla="*/ 8708752 w 12642772"/>
              <a:gd name="connsiteY147" fmla="*/ 203517 h 6248341"/>
              <a:gd name="connsiteX148" fmla="*/ 8825952 w 12642772"/>
              <a:gd name="connsiteY148" fmla="*/ 177822 h 6248341"/>
              <a:gd name="connsiteX149" fmla="*/ 8862166 w 12642772"/>
              <a:gd name="connsiteY149" fmla="*/ 170735 h 6248341"/>
              <a:gd name="connsiteX150" fmla="*/ 8884490 w 12642772"/>
              <a:gd name="connsiteY150" fmla="*/ 165616 h 6248341"/>
              <a:gd name="connsiteX151" fmla="*/ 8918298 w 12642772"/>
              <a:gd name="connsiteY151" fmla="*/ 194546 h 6248341"/>
              <a:gd name="connsiteX152" fmla="*/ 8948572 w 12642772"/>
              <a:gd name="connsiteY152" fmla="*/ 207940 h 6248341"/>
              <a:gd name="connsiteX153" fmla="*/ 9104724 w 12642772"/>
              <a:gd name="connsiteY153" fmla="*/ 178319 h 6248341"/>
              <a:gd name="connsiteX154" fmla="*/ 9198328 w 12642772"/>
              <a:gd name="connsiteY154" fmla="*/ 159122 h 6248341"/>
              <a:gd name="connsiteX155" fmla="*/ 9339412 w 12642772"/>
              <a:gd name="connsiteY155" fmla="*/ 203422 h 6248341"/>
              <a:gd name="connsiteX156" fmla="*/ 9409165 w 12642772"/>
              <a:gd name="connsiteY156" fmla="*/ 216989 h 6248341"/>
              <a:gd name="connsiteX157" fmla="*/ 9516379 w 12642772"/>
              <a:gd name="connsiteY157" fmla="*/ 220757 h 6248341"/>
              <a:gd name="connsiteX158" fmla="*/ 9615958 w 12642772"/>
              <a:gd name="connsiteY158" fmla="*/ 196389 h 6248341"/>
              <a:gd name="connsiteX159" fmla="*/ 9860346 w 12642772"/>
              <a:gd name="connsiteY159" fmla="*/ 177067 h 6248341"/>
              <a:gd name="connsiteX160" fmla="*/ 10071193 w 12642772"/>
              <a:gd name="connsiteY160" fmla="*/ 142345 h 6248341"/>
              <a:gd name="connsiteX161" fmla="*/ 10270876 w 12642772"/>
              <a:gd name="connsiteY161" fmla="*/ 164464 h 6248341"/>
              <a:gd name="connsiteX162" fmla="*/ 10338607 w 12642772"/>
              <a:gd name="connsiteY162" fmla="*/ 202846 h 6248341"/>
              <a:gd name="connsiteX163" fmla="*/ 10370927 w 12642772"/>
              <a:gd name="connsiteY163" fmla="*/ 198630 h 6248341"/>
              <a:gd name="connsiteX164" fmla="*/ 10423650 w 12642772"/>
              <a:gd name="connsiteY164" fmla="*/ 187033 h 6248341"/>
              <a:gd name="connsiteX165" fmla="*/ 10507238 w 12642772"/>
              <a:gd name="connsiteY165" fmla="*/ 199359 h 6248341"/>
              <a:gd name="connsiteX166" fmla="*/ 10712234 w 12642772"/>
              <a:gd name="connsiteY166" fmla="*/ 202150 h 6248341"/>
              <a:gd name="connsiteX167" fmla="*/ 10955598 w 12642772"/>
              <a:gd name="connsiteY167" fmla="*/ 236823 h 6248341"/>
              <a:gd name="connsiteX168" fmla="*/ 11210395 w 12642772"/>
              <a:gd name="connsiteY168" fmla="*/ 197924 h 6248341"/>
              <a:gd name="connsiteX169" fmla="*/ 11355556 w 12642772"/>
              <a:gd name="connsiteY169" fmla="*/ 131371 h 6248341"/>
              <a:gd name="connsiteX170" fmla="*/ 11531644 w 12642772"/>
              <a:gd name="connsiteY170" fmla="*/ 99364 h 6248341"/>
              <a:gd name="connsiteX171" fmla="*/ 11719114 w 12642772"/>
              <a:gd name="connsiteY171" fmla="*/ 62439 h 6248341"/>
              <a:gd name="connsiteX172" fmla="*/ 11814686 w 12642772"/>
              <a:gd name="connsiteY172" fmla="*/ 38458 h 6248341"/>
              <a:gd name="connsiteX173" fmla="*/ 11865687 w 12642772"/>
              <a:gd name="connsiteY173" fmla="*/ 10088 h 6248341"/>
              <a:gd name="connsiteX174" fmla="*/ 11957454 w 12642772"/>
              <a:gd name="connsiteY174" fmla="*/ 4020 h 6248341"/>
              <a:gd name="connsiteX175" fmla="*/ 11975060 w 12642772"/>
              <a:gd name="connsiteY175" fmla="*/ 0 h 6248341"/>
              <a:gd name="connsiteX176" fmla="*/ 12006839 w 12642772"/>
              <a:gd name="connsiteY176" fmla="*/ 210943 h 6248341"/>
              <a:gd name="connsiteX177" fmla="*/ 12642772 w 12642772"/>
              <a:gd name="connsiteY177" fmla="*/ 4432052 h 6248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Lst>
            <a:rect l="l" t="t" r="r" b="b"/>
            <a:pathLst>
              <a:path w="12642772" h="6248341">
                <a:moveTo>
                  <a:pt x="12642772" y="4432052"/>
                </a:moveTo>
                <a:lnTo>
                  <a:pt x="586822" y="6248341"/>
                </a:lnTo>
                <a:cubicBezTo>
                  <a:pt x="413471" y="5111477"/>
                  <a:pt x="173350" y="3531407"/>
                  <a:pt x="0" y="2394542"/>
                </a:cubicBezTo>
                <a:lnTo>
                  <a:pt x="52893" y="2306669"/>
                </a:lnTo>
                <a:cubicBezTo>
                  <a:pt x="67266" y="2306793"/>
                  <a:pt x="118504" y="2297204"/>
                  <a:pt x="131535" y="2293621"/>
                </a:cubicBezTo>
                <a:cubicBezTo>
                  <a:pt x="235982" y="2302858"/>
                  <a:pt x="197087" y="2291745"/>
                  <a:pt x="244153" y="2272261"/>
                </a:cubicBezTo>
                <a:cubicBezTo>
                  <a:pt x="288465" y="2263813"/>
                  <a:pt x="287831" y="2252199"/>
                  <a:pt x="324401" y="2233208"/>
                </a:cubicBezTo>
                <a:lnTo>
                  <a:pt x="463569" y="2158308"/>
                </a:lnTo>
                <a:cubicBezTo>
                  <a:pt x="506591" y="2135434"/>
                  <a:pt x="546976" y="2145326"/>
                  <a:pt x="582537" y="2095961"/>
                </a:cubicBezTo>
                <a:lnTo>
                  <a:pt x="638937" y="2008169"/>
                </a:lnTo>
                <a:cubicBezTo>
                  <a:pt x="686285" y="1999141"/>
                  <a:pt x="708248" y="1959382"/>
                  <a:pt x="749855" y="1936088"/>
                </a:cubicBezTo>
                <a:cubicBezTo>
                  <a:pt x="791527" y="1909991"/>
                  <a:pt x="819909" y="1906478"/>
                  <a:pt x="856553" y="1892728"/>
                </a:cubicBezTo>
                <a:cubicBezTo>
                  <a:pt x="872688" y="1896553"/>
                  <a:pt x="926797" y="1876988"/>
                  <a:pt x="939338" y="1863906"/>
                </a:cubicBezTo>
                <a:cubicBezTo>
                  <a:pt x="981108" y="1859053"/>
                  <a:pt x="963180" y="1865189"/>
                  <a:pt x="987836" y="1848470"/>
                </a:cubicBezTo>
                <a:cubicBezTo>
                  <a:pt x="1023003" y="1873965"/>
                  <a:pt x="1058671" y="1841751"/>
                  <a:pt x="1086094" y="1834336"/>
                </a:cubicBezTo>
                <a:cubicBezTo>
                  <a:pt x="1102835" y="1828051"/>
                  <a:pt x="1139360" y="1818268"/>
                  <a:pt x="1155607" y="1814299"/>
                </a:cubicBezTo>
                <a:cubicBezTo>
                  <a:pt x="1183758" y="1810365"/>
                  <a:pt x="1218373" y="1759163"/>
                  <a:pt x="1219621" y="1774472"/>
                </a:cubicBezTo>
                <a:cubicBezTo>
                  <a:pt x="1242899" y="1773567"/>
                  <a:pt x="1244829" y="1741322"/>
                  <a:pt x="1275113" y="1734756"/>
                </a:cubicBezTo>
                <a:cubicBezTo>
                  <a:pt x="1334421" y="1687737"/>
                  <a:pt x="1295937" y="1706696"/>
                  <a:pt x="1337800" y="1684579"/>
                </a:cubicBezTo>
                <a:cubicBezTo>
                  <a:pt x="1379663" y="1662462"/>
                  <a:pt x="1466954" y="1627202"/>
                  <a:pt x="1526287" y="1602057"/>
                </a:cubicBezTo>
                <a:cubicBezTo>
                  <a:pt x="1553390" y="1592996"/>
                  <a:pt x="1540999" y="1570289"/>
                  <a:pt x="1579126" y="1559561"/>
                </a:cubicBezTo>
                <a:cubicBezTo>
                  <a:pt x="1602892" y="1557552"/>
                  <a:pt x="1622220" y="1540740"/>
                  <a:pt x="1651242" y="1546569"/>
                </a:cubicBezTo>
                <a:cubicBezTo>
                  <a:pt x="1661191" y="1549244"/>
                  <a:pt x="1688001" y="1544372"/>
                  <a:pt x="1712038" y="1533432"/>
                </a:cubicBezTo>
                <a:cubicBezTo>
                  <a:pt x="1722220" y="1540383"/>
                  <a:pt x="1747544" y="1527611"/>
                  <a:pt x="1758402" y="1525816"/>
                </a:cubicBezTo>
                <a:cubicBezTo>
                  <a:pt x="1772533" y="1530625"/>
                  <a:pt x="1819420" y="1514186"/>
                  <a:pt x="1831776" y="1504679"/>
                </a:cubicBezTo>
                <a:lnTo>
                  <a:pt x="1963032" y="1472999"/>
                </a:lnTo>
                <a:lnTo>
                  <a:pt x="2006520" y="1464281"/>
                </a:lnTo>
                <a:cubicBezTo>
                  <a:pt x="2014344" y="1465241"/>
                  <a:pt x="2041522" y="1459774"/>
                  <a:pt x="2049195" y="1459572"/>
                </a:cubicBezTo>
                <a:cubicBezTo>
                  <a:pt x="2087954" y="1443290"/>
                  <a:pt x="2101777" y="1440700"/>
                  <a:pt x="2125117" y="1432093"/>
                </a:cubicBezTo>
                <a:cubicBezTo>
                  <a:pt x="2165647" y="1425840"/>
                  <a:pt x="2196015" y="1424572"/>
                  <a:pt x="2234987" y="1408543"/>
                </a:cubicBezTo>
                <a:lnTo>
                  <a:pt x="2349979" y="1370325"/>
                </a:lnTo>
                <a:cubicBezTo>
                  <a:pt x="2404061" y="1372089"/>
                  <a:pt x="2474940" y="1352732"/>
                  <a:pt x="2490342" y="1337371"/>
                </a:cubicBezTo>
                <a:cubicBezTo>
                  <a:pt x="2552946" y="1313179"/>
                  <a:pt x="2651266" y="1271354"/>
                  <a:pt x="2721983" y="1255221"/>
                </a:cubicBezTo>
                <a:lnTo>
                  <a:pt x="2740778" y="1232389"/>
                </a:lnTo>
                <a:lnTo>
                  <a:pt x="2772006" y="1218123"/>
                </a:lnTo>
                <a:cubicBezTo>
                  <a:pt x="2798565" y="1204582"/>
                  <a:pt x="2824316" y="1189775"/>
                  <a:pt x="2850754" y="1180094"/>
                </a:cubicBezTo>
                <a:cubicBezTo>
                  <a:pt x="2858486" y="1174495"/>
                  <a:pt x="2865479" y="1167162"/>
                  <a:pt x="2872381" y="1159349"/>
                </a:cubicBezTo>
                <a:lnTo>
                  <a:pt x="2877664" y="1153429"/>
                </a:lnTo>
                <a:lnTo>
                  <a:pt x="2898982" y="1143332"/>
                </a:lnTo>
                <a:lnTo>
                  <a:pt x="2900154" y="1144257"/>
                </a:lnTo>
                <a:cubicBezTo>
                  <a:pt x="2903604" y="1145940"/>
                  <a:pt x="2907687" y="1146454"/>
                  <a:pt x="2913224" y="1144530"/>
                </a:cubicBezTo>
                <a:cubicBezTo>
                  <a:pt x="2914663" y="1164458"/>
                  <a:pt x="2920456" y="1149846"/>
                  <a:pt x="2936660" y="1142412"/>
                </a:cubicBezTo>
                <a:cubicBezTo>
                  <a:pt x="2942509" y="1171704"/>
                  <a:pt x="2981016" y="1130300"/>
                  <a:pt x="2997572" y="1141831"/>
                </a:cubicBezTo>
                <a:lnTo>
                  <a:pt x="3044472" y="1131369"/>
                </a:lnTo>
                <a:lnTo>
                  <a:pt x="3044790" y="1131569"/>
                </a:lnTo>
                <a:cubicBezTo>
                  <a:pt x="3046855" y="1131486"/>
                  <a:pt x="3049590" y="1130734"/>
                  <a:pt x="3053469" y="1129009"/>
                </a:cubicBezTo>
                <a:lnTo>
                  <a:pt x="3058924" y="1126056"/>
                </a:lnTo>
                <a:lnTo>
                  <a:pt x="3074299" y="1120405"/>
                </a:lnTo>
                <a:lnTo>
                  <a:pt x="3080657" y="1120171"/>
                </a:lnTo>
                <a:lnTo>
                  <a:pt x="3085901" y="1121681"/>
                </a:lnTo>
                <a:cubicBezTo>
                  <a:pt x="3089424" y="1117040"/>
                  <a:pt x="3098046" y="1105705"/>
                  <a:pt x="3109448" y="1097576"/>
                </a:cubicBezTo>
                <a:lnTo>
                  <a:pt x="3120280" y="1092673"/>
                </a:lnTo>
                <a:lnTo>
                  <a:pt x="3151969" y="1093148"/>
                </a:lnTo>
                <a:lnTo>
                  <a:pt x="3156202" y="1091941"/>
                </a:lnTo>
                <a:lnTo>
                  <a:pt x="3218578" y="1084695"/>
                </a:lnTo>
                <a:cubicBezTo>
                  <a:pt x="3245764" y="1081888"/>
                  <a:pt x="3273631" y="1078650"/>
                  <a:pt x="3291572" y="1074108"/>
                </a:cubicBezTo>
                <a:cubicBezTo>
                  <a:pt x="3322176" y="1058413"/>
                  <a:pt x="3296217" y="1076449"/>
                  <a:pt x="3335322" y="1065344"/>
                </a:cubicBezTo>
                <a:cubicBezTo>
                  <a:pt x="3368156" y="1040199"/>
                  <a:pt x="3402741" y="1051987"/>
                  <a:pt x="3444471" y="1040037"/>
                </a:cubicBezTo>
                <a:lnTo>
                  <a:pt x="3516736" y="1044495"/>
                </a:lnTo>
                <a:lnTo>
                  <a:pt x="3529913" y="1036395"/>
                </a:lnTo>
                <a:lnTo>
                  <a:pt x="3534215" y="1032644"/>
                </a:lnTo>
                <a:cubicBezTo>
                  <a:pt x="3537422" y="1030324"/>
                  <a:pt x="3539868" y="1029116"/>
                  <a:pt x="3541901" y="1028655"/>
                </a:cubicBezTo>
                <a:lnTo>
                  <a:pt x="3542297" y="1028781"/>
                </a:lnTo>
                <a:lnTo>
                  <a:pt x="3549091" y="1024603"/>
                </a:lnTo>
                <a:lnTo>
                  <a:pt x="3668564" y="992085"/>
                </a:lnTo>
                <a:cubicBezTo>
                  <a:pt x="3673354" y="989271"/>
                  <a:pt x="3677647" y="988983"/>
                  <a:pt x="3681760" y="989897"/>
                </a:cubicBezTo>
                <a:lnTo>
                  <a:pt x="3683298" y="990533"/>
                </a:lnTo>
                <a:lnTo>
                  <a:pt x="3701238" y="978370"/>
                </a:lnTo>
                <a:lnTo>
                  <a:pt x="3727029" y="982634"/>
                </a:lnTo>
                <a:cubicBezTo>
                  <a:pt x="3762166" y="985324"/>
                  <a:pt x="3795029" y="982802"/>
                  <a:pt x="3827462" y="983777"/>
                </a:cubicBezTo>
                <a:cubicBezTo>
                  <a:pt x="3899741" y="979875"/>
                  <a:pt x="3841175" y="923865"/>
                  <a:pt x="3939255" y="962526"/>
                </a:cubicBezTo>
                <a:cubicBezTo>
                  <a:pt x="3944820" y="939198"/>
                  <a:pt x="3955882" y="936428"/>
                  <a:pt x="3976764" y="943975"/>
                </a:cubicBezTo>
                <a:cubicBezTo>
                  <a:pt x="4011587" y="940445"/>
                  <a:pt x="3998825" y="885884"/>
                  <a:pt x="4039745" y="913576"/>
                </a:cubicBezTo>
                <a:cubicBezTo>
                  <a:pt x="4028069" y="885008"/>
                  <a:pt x="4103064" y="891976"/>
                  <a:pt x="4081478" y="863744"/>
                </a:cubicBezTo>
                <a:cubicBezTo>
                  <a:pt x="4098995" y="833348"/>
                  <a:pt x="4118253" y="875924"/>
                  <a:pt x="4136255" y="849070"/>
                </a:cubicBezTo>
                <a:cubicBezTo>
                  <a:pt x="4160412" y="839702"/>
                  <a:pt x="4127630" y="882883"/>
                  <a:pt x="4155885" y="880724"/>
                </a:cubicBezTo>
                <a:cubicBezTo>
                  <a:pt x="4189159" y="872776"/>
                  <a:pt x="4199073" y="926940"/>
                  <a:pt x="4212239" y="853648"/>
                </a:cubicBezTo>
                <a:cubicBezTo>
                  <a:pt x="4250628" y="864621"/>
                  <a:pt x="4251711" y="832443"/>
                  <a:pt x="4296968" y="808725"/>
                </a:cubicBezTo>
                <a:cubicBezTo>
                  <a:pt x="4320354" y="822560"/>
                  <a:pt x="4334944" y="811306"/>
                  <a:pt x="4347619" y="791871"/>
                </a:cubicBezTo>
                <a:cubicBezTo>
                  <a:pt x="4395320" y="788176"/>
                  <a:pt x="4433289" y="755394"/>
                  <a:pt x="4484035" y="736001"/>
                </a:cubicBezTo>
                <a:cubicBezTo>
                  <a:pt x="4544675" y="745654"/>
                  <a:pt x="4564925" y="693074"/>
                  <a:pt x="4619194" y="672546"/>
                </a:cubicBezTo>
                <a:cubicBezTo>
                  <a:pt x="4633191" y="680042"/>
                  <a:pt x="4642217" y="680768"/>
                  <a:pt x="4648276" y="677255"/>
                </a:cubicBezTo>
                <a:lnTo>
                  <a:pt x="4658535" y="658404"/>
                </a:lnTo>
                <a:lnTo>
                  <a:pt x="4684435" y="658040"/>
                </a:lnTo>
                <a:lnTo>
                  <a:pt x="4685966" y="659300"/>
                </a:lnTo>
                <a:lnTo>
                  <a:pt x="4773323" y="620033"/>
                </a:lnTo>
                <a:lnTo>
                  <a:pt x="4789881" y="612833"/>
                </a:lnTo>
                <a:lnTo>
                  <a:pt x="4793116" y="606807"/>
                </a:lnTo>
                <a:cubicBezTo>
                  <a:pt x="4797413" y="602517"/>
                  <a:pt x="4804603" y="599222"/>
                  <a:pt x="4818294" y="598208"/>
                </a:cubicBezTo>
                <a:lnTo>
                  <a:pt x="4889379" y="574856"/>
                </a:lnTo>
                <a:cubicBezTo>
                  <a:pt x="4924646" y="568531"/>
                  <a:pt x="4935327" y="565911"/>
                  <a:pt x="4967000" y="563548"/>
                </a:cubicBezTo>
                <a:cubicBezTo>
                  <a:pt x="4986586" y="557770"/>
                  <a:pt x="5000668" y="551967"/>
                  <a:pt x="5011397" y="546508"/>
                </a:cubicBezTo>
                <a:lnTo>
                  <a:pt x="5017511" y="542737"/>
                </a:lnTo>
                <a:lnTo>
                  <a:pt x="5022951" y="543578"/>
                </a:lnTo>
                <a:lnTo>
                  <a:pt x="5028686" y="550797"/>
                </a:lnTo>
                <a:cubicBezTo>
                  <a:pt x="5034551" y="555023"/>
                  <a:pt x="5042525" y="556487"/>
                  <a:pt x="5055222" y="551685"/>
                </a:cubicBezTo>
                <a:lnTo>
                  <a:pt x="5058043" y="549365"/>
                </a:lnTo>
                <a:lnTo>
                  <a:pt x="5080769" y="559110"/>
                </a:lnTo>
                <a:cubicBezTo>
                  <a:pt x="5088231" y="563815"/>
                  <a:pt x="5095030" y="569979"/>
                  <a:pt x="5100831" y="578170"/>
                </a:cubicBezTo>
                <a:cubicBezTo>
                  <a:pt x="5170380" y="527737"/>
                  <a:pt x="5243922" y="564793"/>
                  <a:pt x="5323302" y="551607"/>
                </a:cubicBezTo>
                <a:cubicBezTo>
                  <a:pt x="5351315" y="478451"/>
                  <a:pt x="5497865" y="556036"/>
                  <a:pt x="5524173" y="623428"/>
                </a:cubicBezTo>
                <a:cubicBezTo>
                  <a:pt x="5517268" y="543117"/>
                  <a:pt x="5711665" y="703794"/>
                  <a:pt x="5644692" y="606574"/>
                </a:cubicBezTo>
                <a:lnTo>
                  <a:pt x="5984259" y="559264"/>
                </a:lnTo>
                <a:cubicBezTo>
                  <a:pt x="6030154" y="495862"/>
                  <a:pt x="6007425" y="553220"/>
                  <a:pt x="6059790" y="538457"/>
                </a:cubicBezTo>
                <a:cubicBezTo>
                  <a:pt x="6050344" y="594649"/>
                  <a:pt x="6121744" y="503179"/>
                  <a:pt x="6130495" y="565308"/>
                </a:cubicBezTo>
                <a:cubicBezTo>
                  <a:pt x="6139748" y="560655"/>
                  <a:pt x="6148435" y="554186"/>
                  <a:pt x="6157089" y="547229"/>
                </a:cubicBezTo>
                <a:lnTo>
                  <a:pt x="6161628" y="543616"/>
                </a:lnTo>
                <a:lnTo>
                  <a:pt x="6180804" y="539939"/>
                </a:lnTo>
                <a:lnTo>
                  <a:pt x="6184951" y="525424"/>
                </a:lnTo>
                <a:lnTo>
                  <a:pt x="6212909" y="510232"/>
                </a:lnTo>
                <a:cubicBezTo>
                  <a:pt x="6223574" y="506625"/>
                  <a:pt x="6235279" y="505181"/>
                  <a:pt x="6248556" y="507226"/>
                </a:cubicBezTo>
                <a:cubicBezTo>
                  <a:pt x="6294288" y="537334"/>
                  <a:pt x="6362573" y="467613"/>
                  <a:pt x="6419167" y="508015"/>
                </a:cubicBezTo>
                <a:cubicBezTo>
                  <a:pt x="6440234" y="517921"/>
                  <a:pt x="6506991" y="518278"/>
                  <a:pt x="6520553" y="499890"/>
                </a:cubicBezTo>
                <a:cubicBezTo>
                  <a:pt x="6534665" y="496161"/>
                  <a:pt x="6550555" y="503153"/>
                  <a:pt x="6557985" y="483298"/>
                </a:cubicBezTo>
                <a:cubicBezTo>
                  <a:pt x="6569810" y="459469"/>
                  <a:pt x="6616472" y="497766"/>
                  <a:pt x="6610986" y="469207"/>
                </a:cubicBezTo>
                <a:cubicBezTo>
                  <a:pt x="6644167" y="495476"/>
                  <a:pt x="6674091" y="445680"/>
                  <a:pt x="6703685" y="433885"/>
                </a:cubicBezTo>
                <a:cubicBezTo>
                  <a:pt x="6729555" y="459786"/>
                  <a:pt x="6766135" y="409500"/>
                  <a:pt x="6829686" y="404609"/>
                </a:cubicBezTo>
                <a:cubicBezTo>
                  <a:pt x="6858065" y="434525"/>
                  <a:pt x="6872501" y="400914"/>
                  <a:pt x="6926071" y="440952"/>
                </a:cubicBezTo>
                <a:cubicBezTo>
                  <a:pt x="6928018" y="437011"/>
                  <a:pt x="6930506" y="433362"/>
                  <a:pt x="6933459" y="430117"/>
                </a:cubicBezTo>
                <a:cubicBezTo>
                  <a:pt x="6950612" y="411270"/>
                  <a:pt x="6979388" y="409908"/>
                  <a:pt x="6997730" y="427075"/>
                </a:cubicBezTo>
                <a:cubicBezTo>
                  <a:pt x="7082631" y="480403"/>
                  <a:pt x="7157271" y="476334"/>
                  <a:pt x="7228068" y="485987"/>
                </a:cubicBezTo>
                <a:cubicBezTo>
                  <a:pt x="7307806" y="490694"/>
                  <a:pt x="7251469" y="427974"/>
                  <a:pt x="7353524" y="478122"/>
                </a:cubicBezTo>
                <a:cubicBezTo>
                  <a:pt x="7362883" y="455559"/>
                  <a:pt x="7375392" y="454116"/>
                  <a:pt x="7397216" y="464113"/>
                </a:cubicBezTo>
                <a:cubicBezTo>
                  <a:pt x="7435863" y="464738"/>
                  <a:pt x="7429507" y="408907"/>
                  <a:pt x="7470470" y="441338"/>
                </a:cubicBezTo>
                <a:cubicBezTo>
                  <a:pt x="7461672" y="411511"/>
                  <a:pt x="7542865" y="427363"/>
                  <a:pt x="7523162" y="396692"/>
                </a:cubicBezTo>
                <a:cubicBezTo>
                  <a:pt x="7546603" y="368516"/>
                  <a:pt x="7561752" y="413189"/>
                  <a:pt x="7585229" y="388596"/>
                </a:cubicBezTo>
                <a:cubicBezTo>
                  <a:pt x="7613007" y="382141"/>
                  <a:pt x="7571052" y="421230"/>
                  <a:pt x="7602312" y="422441"/>
                </a:cubicBezTo>
                <a:cubicBezTo>
                  <a:pt x="7639880" y="418484"/>
                  <a:pt x="7643170" y="473582"/>
                  <a:pt x="7667842" y="402184"/>
                </a:cubicBezTo>
                <a:cubicBezTo>
                  <a:pt x="7708368" y="417673"/>
                  <a:pt x="7714055" y="385770"/>
                  <a:pt x="7766955" y="367538"/>
                </a:cubicBezTo>
                <a:cubicBezTo>
                  <a:pt x="7790642" y="384091"/>
                  <a:pt x="7808202" y="374622"/>
                  <a:pt x="7824808" y="356782"/>
                </a:cubicBezTo>
                <a:cubicBezTo>
                  <a:pt x="7877588" y="358773"/>
                  <a:pt x="7923771" y="330652"/>
                  <a:pt x="7982082" y="317381"/>
                </a:cubicBezTo>
                <a:cubicBezTo>
                  <a:pt x="8047173" y="334199"/>
                  <a:pt x="8076711" y="284263"/>
                  <a:pt x="8139042" y="270278"/>
                </a:cubicBezTo>
                <a:cubicBezTo>
                  <a:pt x="8171699" y="291139"/>
                  <a:pt x="8180849" y="273703"/>
                  <a:pt x="8188479" y="250893"/>
                </a:cubicBezTo>
                <a:lnTo>
                  <a:pt x="8197460" y="227412"/>
                </a:lnTo>
                <a:lnTo>
                  <a:pt x="8236543" y="231896"/>
                </a:lnTo>
                <a:cubicBezTo>
                  <a:pt x="8252245" y="232878"/>
                  <a:pt x="8267047" y="233030"/>
                  <a:pt x="8288656" y="233518"/>
                </a:cubicBezTo>
                <a:lnTo>
                  <a:pt x="8365194" y="255354"/>
                </a:lnTo>
                <a:lnTo>
                  <a:pt x="8371093" y="253056"/>
                </a:lnTo>
                <a:cubicBezTo>
                  <a:pt x="8375220" y="251794"/>
                  <a:pt x="8378040" y="251369"/>
                  <a:pt x="8380079" y="251533"/>
                </a:cubicBezTo>
                <a:lnTo>
                  <a:pt x="8380352" y="251771"/>
                </a:lnTo>
                <a:lnTo>
                  <a:pt x="8388670" y="249803"/>
                </a:lnTo>
                <a:cubicBezTo>
                  <a:pt x="8402579" y="245856"/>
                  <a:pt x="8426713" y="256901"/>
                  <a:pt x="8439400" y="252189"/>
                </a:cubicBezTo>
                <a:cubicBezTo>
                  <a:pt x="8461985" y="253229"/>
                  <a:pt x="8486049" y="243125"/>
                  <a:pt x="8502127" y="246524"/>
                </a:cubicBezTo>
                <a:lnTo>
                  <a:pt x="8575600" y="247912"/>
                </a:lnTo>
                <a:lnTo>
                  <a:pt x="8609423" y="225288"/>
                </a:lnTo>
                <a:cubicBezTo>
                  <a:pt x="8613054" y="222366"/>
                  <a:pt x="8618682" y="220403"/>
                  <a:pt x="8628794" y="220632"/>
                </a:cubicBezTo>
                <a:lnTo>
                  <a:pt x="8631243" y="221270"/>
                </a:lnTo>
                <a:cubicBezTo>
                  <a:pt x="8636121" y="217981"/>
                  <a:pt x="8676301" y="210759"/>
                  <a:pt x="8708752" y="203517"/>
                </a:cubicBezTo>
                <a:cubicBezTo>
                  <a:pt x="8760405" y="193315"/>
                  <a:pt x="8765450" y="184312"/>
                  <a:pt x="8825952" y="177822"/>
                </a:cubicBezTo>
                <a:cubicBezTo>
                  <a:pt x="8840694" y="175283"/>
                  <a:pt x="8852337" y="172902"/>
                  <a:pt x="8862166" y="170735"/>
                </a:cubicBezTo>
                <a:lnTo>
                  <a:pt x="8884490" y="165616"/>
                </a:lnTo>
                <a:lnTo>
                  <a:pt x="8918298" y="194546"/>
                </a:lnTo>
                <a:cubicBezTo>
                  <a:pt x="8929331" y="203143"/>
                  <a:pt x="8939711" y="209096"/>
                  <a:pt x="8948572" y="207940"/>
                </a:cubicBezTo>
                <a:cubicBezTo>
                  <a:pt x="9007398" y="191013"/>
                  <a:pt x="9066382" y="123071"/>
                  <a:pt x="9104724" y="178319"/>
                </a:cubicBezTo>
                <a:cubicBezTo>
                  <a:pt x="9146350" y="170182"/>
                  <a:pt x="9159213" y="154939"/>
                  <a:pt x="9198328" y="159122"/>
                </a:cubicBezTo>
                <a:cubicBezTo>
                  <a:pt x="9243361" y="178179"/>
                  <a:pt x="9337410" y="133426"/>
                  <a:pt x="9339412" y="203422"/>
                </a:cubicBezTo>
                <a:cubicBezTo>
                  <a:pt x="9356193" y="242785"/>
                  <a:pt x="9404145" y="172882"/>
                  <a:pt x="9409165" y="216989"/>
                </a:cubicBezTo>
                <a:cubicBezTo>
                  <a:pt x="9430000" y="185563"/>
                  <a:pt x="9477391" y="226977"/>
                  <a:pt x="9516379" y="220757"/>
                </a:cubicBezTo>
                <a:cubicBezTo>
                  <a:pt x="9525989" y="239713"/>
                  <a:pt x="9601557" y="209033"/>
                  <a:pt x="9615958" y="196389"/>
                </a:cubicBezTo>
                <a:cubicBezTo>
                  <a:pt x="9740300" y="170539"/>
                  <a:pt x="9758977" y="138949"/>
                  <a:pt x="9860346" y="177067"/>
                </a:cubicBezTo>
                <a:cubicBezTo>
                  <a:pt x="9889677" y="171165"/>
                  <a:pt x="10006630" y="193672"/>
                  <a:pt x="10071193" y="142345"/>
                </a:cubicBezTo>
                <a:cubicBezTo>
                  <a:pt x="10108399" y="184331"/>
                  <a:pt x="10235527" y="166620"/>
                  <a:pt x="10270876" y="164464"/>
                </a:cubicBezTo>
                <a:cubicBezTo>
                  <a:pt x="10282938" y="193487"/>
                  <a:pt x="10335459" y="157175"/>
                  <a:pt x="10338607" y="202846"/>
                </a:cubicBezTo>
                <a:cubicBezTo>
                  <a:pt x="10349171" y="220353"/>
                  <a:pt x="10366124" y="217011"/>
                  <a:pt x="10370927" y="198630"/>
                </a:cubicBezTo>
                <a:cubicBezTo>
                  <a:pt x="10391994" y="198716"/>
                  <a:pt x="10408613" y="218644"/>
                  <a:pt x="10423650" y="187033"/>
                </a:cubicBezTo>
                <a:cubicBezTo>
                  <a:pt x="10452431" y="186111"/>
                  <a:pt x="10492877" y="246749"/>
                  <a:pt x="10507238" y="199359"/>
                </a:cubicBezTo>
                <a:cubicBezTo>
                  <a:pt x="10543427" y="261875"/>
                  <a:pt x="10653987" y="201249"/>
                  <a:pt x="10712234" y="202150"/>
                </a:cubicBezTo>
                <a:cubicBezTo>
                  <a:pt x="10824446" y="218073"/>
                  <a:pt x="10878410" y="233516"/>
                  <a:pt x="10955598" y="236823"/>
                </a:cubicBezTo>
                <a:cubicBezTo>
                  <a:pt x="11045848" y="210188"/>
                  <a:pt x="11132536" y="208078"/>
                  <a:pt x="11210395" y="197924"/>
                </a:cubicBezTo>
                <a:cubicBezTo>
                  <a:pt x="11248542" y="205602"/>
                  <a:pt x="11317163" y="98606"/>
                  <a:pt x="11355556" y="131371"/>
                </a:cubicBezTo>
                <a:cubicBezTo>
                  <a:pt x="11409097" y="114944"/>
                  <a:pt x="11452001" y="121965"/>
                  <a:pt x="11531644" y="99364"/>
                </a:cubicBezTo>
                <a:cubicBezTo>
                  <a:pt x="11597142" y="88300"/>
                  <a:pt x="11671940" y="72591"/>
                  <a:pt x="11719114" y="62439"/>
                </a:cubicBezTo>
                <a:cubicBezTo>
                  <a:pt x="11727434" y="40579"/>
                  <a:pt x="11796069" y="38621"/>
                  <a:pt x="11814686" y="38458"/>
                </a:cubicBezTo>
                <a:cubicBezTo>
                  <a:pt x="11821248" y="1152"/>
                  <a:pt x="11853228" y="33244"/>
                  <a:pt x="11865687" y="10088"/>
                </a:cubicBezTo>
                <a:cubicBezTo>
                  <a:pt x="11893768" y="15302"/>
                  <a:pt x="11926464" y="10706"/>
                  <a:pt x="11957454" y="4020"/>
                </a:cubicBezTo>
                <a:lnTo>
                  <a:pt x="11975060" y="0"/>
                </a:lnTo>
                <a:lnTo>
                  <a:pt x="12006839" y="210943"/>
                </a:lnTo>
                <a:cubicBezTo>
                  <a:pt x="12204146" y="1520595"/>
                  <a:pt x="12452801" y="3171091"/>
                  <a:pt x="12642772" y="4432052"/>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ítulo 1">
            <a:extLst>
              <a:ext uri="{FF2B5EF4-FFF2-40B4-BE49-F238E27FC236}">
                <a16:creationId xmlns:a16="http://schemas.microsoft.com/office/drawing/2014/main" id="{7D0BD846-DC55-1A72-08FC-032FBD06598A}"/>
              </a:ext>
            </a:extLst>
          </p:cNvPr>
          <p:cNvSpPr>
            <a:spLocks noGrp="1"/>
          </p:cNvSpPr>
          <p:nvPr>
            <p:ph type="title"/>
          </p:nvPr>
        </p:nvSpPr>
        <p:spPr>
          <a:xfrm>
            <a:off x="1184744" y="442551"/>
            <a:ext cx="9859618" cy="713311"/>
          </a:xfrm>
        </p:spPr>
        <p:txBody>
          <a:bodyPr vert="horz" lIns="91440" tIns="45720" rIns="91440" bIns="45720" rtlCol="0" anchor="b">
            <a:normAutofit/>
          </a:bodyPr>
          <a:lstStyle/>
          <a:p>
            <a:pPr algn="ctr"/>
            <a:r>
              <a:rPr lang="en-US" sz="3600" kern="1200" dirty="0">
                <a:solidFill>
                  <a:schemeClr val="tx1"/>
                </a:solidFill>
                <a:latin typeface="+mj-lt"/>
                <a:ea typeface="+mj-ea"/>
                <a:cs typeface="+mj-cs"/>
              </a:rPr>
              <a:t>Gantt</a:t>
            </a:r>
          </a:p>
        </p:txBody>
      </p:sp>
      <p:sp>
        <p:nvSpPr>
          <p:cNvPr id="30" name="Freeform: Shape 26">
            <a:extLst>
              <a:ext uri="{FF2B5EF4-FFF2-40B4-BE49-F238E27FC236}">
                <a16:creationId xmlns:a16="http://schemas.microsoft.com/office/drawing/2014/main" id="{3389D0BC-BA1D-4360-88F9-D9ECCBDAB5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2379" y="1764254"/>
            <a:ext cx="10937021" cy="4455571"/>
          </a:xfrm>
          <a:custGeom>
            <a:avLst/>
            <a:gdLst>
              <a:gd name="connsiteX0" fmla="*/ 0 w 2400300"/>
              <a:gd name="connsiteY0" fmla="*/ 0 h 2400300"/>
              <a:gd name="connsiteX1" fmla="*/ 2400300 w 2400300"/>
              <a:gd name="connsiteY1" fmla="*/ 0 h 2400300"/>
              <a:gd name="connsiteX2" fmla="*/ 2400300 w 2400300"/>
              <a:gd name="connsiteY2" fmla="*/ 2400300 h 2400300"/>
              <a:gd name="connsiteX3" fmla="*/ 0 w 2400300"/>
              <a:gd name="connsiteY3" fmla="*/ 2400300 h 2400300"/>
            </a:gdLst>
            <a:ahLst/>
            <a:cxnLst>
              <a:cxn ang="0">
                <a:pos x="connsiteX0" y="connsiteY0"/>
              </a:cxn>
              <a:cxn ang="0">
                <a:pos x="connsiteX1" y="connsiteY1"/>
              </a:cxn>
              <a:cxn ang="0">
                <a:pos x="connsiteX2" y="connsiteY2"/>
              </a:cxn>
              <a:cxn ang="0">
                <a:pos x="connsiteX3" y="connsiteY3"/>
              </a:cxn>
            </a:cxnLst>
            <a:rect l="l" t="t" r="r" b="b"/>
            <a:pathLst>
              <a:path w="2400300" h="2400300">
                <a:moveTo>
                  <a:pt x="0" y="0"/>
                </a:moveTo>
                <a:lnTo>
                  <a:pt x="2400300" y="0"/>
                </a:lnTo>
                <a:lnTo>
                  <a:pt x="2400300" y="2400300"/>
                </a:lnTo>
                <a:lnTo>
                  <a:pt x="0" y="2400300"/>
                </a:lnTo>
                <a:close/>
              </a:path>
            </a:pathLst>
          </a:custGeom>
          <a:solidFill>
            <a:srgbClr val="FFFFFF"/>
          </a:solidFill>
          <a:ln>
            <a:noFill/>
          </a:ln>
          <a:effectLst>
            <a:outerShdw blurRad="50800" dist="12700" dir="30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Marcador de Posição de Conteúdo 6" descr="Uma imagem com texto, eletrodoméstico, Eletrodoméstico de cozinha, fogão&#10;&#10;Descrição gerada automaticamente">
            <a:extLst>
              <a:ext uri="{FF2B5EF4-FFF2-40B4-BE49-F238E27FC236}">
                <a16:creationId xmlns:a16="http://schemas.microsoft.com/office/drawing/2014/main" id="{B4D2B7E9-8767-AC7D-F3F1-F581A1458A5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96925" y="2413604"/>
            <a:ext cx="10621869" cy="3133451"/>
          </a:xfrm>
          <a:prstGeom prst="rect">
            <a:avLst/>
          </a:prstGeom>
        </p:spPr>
      </p:pic>
      <p:sp>
        <p:nvSpPr>
          <p:cNvPr id="21" name="Marcador de Posição do Número do Diapositivo 20">
            <a:extLst>
              <a:ext uri="{FF2B5EF4-FFF2-40B4-BE49-F238E27FC236}">
                <a16:creationId xmlns:a16="http://schemas.microsoft.com/office/drawing/2014/main" id="{7D8F1179-B617-CBC9-DEA3-4946FA0C20F3}"/>
              </a:ext>
            </a:extLst>
          </p:cNvPr>
          <p:cNvSpPr>
            <a:spLocks noGrp="1"/>
          </p:cNvSpPr>
          <p:nvPr>
            <p:ph type="sldNum" sz="quarter" idx="12"/>
          </p:nvPr>
        </p:nvSpPr>
        <p:spPr/>
        <p:txBody>
          <a:bodyPr/>
          <a:lstStyle/>
          <a:p>
            <a:fld id="{86514E4F-46F6-4288-96EB-CFF291F830F0}" type="slidenum">
              <a:rPr lang="pt-PT" smtClean="0"/>
              <a:t>16</a:t>
            </a:fld>
            <a:endParaRPr lang="pt-PT"/>
          </a:p>
        </p:txBody>
      </p:sp>
    </p:spTree>
    <p:extLst>
      <p:ext uri="{BB962C8B-B14F-4D97-AF65-F5344CB8AC3E}">
        <p14:creationId xmlns:p14="http://schemas.microsoft.com/office/powerpoint/2010/main" val="23837149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36">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4BB34562-9B46-280E-C702-5197368C9FF9}"/>
              </a:ext>
            </a:extLst>
          </p:cNvPr>
          <p:cNvSpPr>
            <a:spLocks noGrp="1"/>
          </p:cNvSpPr>
          <p:nvPr>
            <p:ph type="title"/>
          </p:nvPr>
        </p:nvSpPr>
        <p:spPr>
          <a:xfrm>
            <a:off x="838200" y="365125"/>
            <a:ext cx="10515600" cy="1325563"/>
          </a:xfrm>
        </p:spPr>
        <p:txBody>
          <a:bodyPr>
            <a:normAutofit/>
          </a:bodyPr>
          <a:lstStyle/>
          <a:p>
            <a:r>
              <a:rPr lang="en-GB" sz="5400"/>
              <a:t>Bibliography</a:t>
            </a:r>
          </a:p>
        </p:txBody>
      </p:sp>
      <p:sp>
        <p:nvSpPr>
          <p:cNvPr id="39"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Marcador de Posição de Conteúdo 2">
            <a:extLst>
              <a:ext uri="{FF2B5EF4-FFF2-40B4-BE49-F238E27FC236}">
                <a16:creationId xmlns:a16="http://schemas.microsoft.com/office/drawing/2014/main" id="{F383B332-C349-1086-2777-58B583032881}"/>
              </a:ext>
            </a:extLst>
          </p:cNvPr>
          <p:cNvSpPr>
            <a:spLocks noGrp="1"/>
          </p:cNvSpPr>
          <p:nvPr>
            <p:ph idx="1"/>
          </p:nvPr>
        </p:nvSpPr>
        <p:spPr>
          <a:xfrm>
            <a:off x="838200" y="1929384"/>
            <a:ext cx="10515600" cy="4251960"/>
          </a:xfrm>
        </p:spPr>
        <p:txBody>
          <a:bodyPr>
            <a:normAutofit/>
          </a:bodyPr>
          <a:lstStyle/>
          <a:p>
            <a:r>
              <a:rPr lang="en-GB" sz="2200" dirty="0"/>
              <a:t>https://mommertz.de/neutralisation-oel-bwk.html</a:t>
            </a:r>
          </a:p>
          <a:p>
            <a:endParaRPr lang="en-GB" sz="2200" dirty="0"/>
          </a:p>
          <a:p>
            <a:r>
              <a:rPr lang="en-GB" sz="2200" dirty="0"/>
              <a:t>https://botland.store/gravity-temperature-sensors/15094-gravity-ph-analog-sensormeter-v2-dfrobot-sen0161-v2-5904422342920.html</a:t>
            </a:r>
          </a:p>
          <a:p>
            <a:endParaRPr lang="en-GB" sz="2200" dirty="0"/>
          </a:p>
          <a:p>
            <a:r>
              <a:rPr lang="en-GB" sz="2200" dirty="0"/>
              <a:t>https://www.electrofun.pt/sensores-arduino/sensor-humidade-temperatura-dht22-am2302-modulo?utm_campaign=efshopping&amp;utm_source=google&amp;utm_medium=cpc&amp;utm_source=google&amp;utm_medium=shopping&amp;utm_campaign=roas&amp;gclid=CjwKCAjw5dqgBhBNEiwA7PryaNJvTICP7r6IVvm_VTUBhN60vsUV195PoVzG8gtCwhgmIQjtwREtyhoCotUQAvD_BwE</a:t>
            </a:r>
          </a:p>
          <a:p>
            <a:endParaRPr lang="en-GB" sz="2200" dirty="0"/>
          </a:p>
          <a:p>
            <a:pPr marL="0" indent="0">
              <a:buNone/>
            </a:pPr>
            <a:endParaRPr lang="en-GB" sz="2200" dirty="0"/>
          </a:p>
        </p:txBody>
      </p:sp>
      <p:sp>
        <p:nvSpPr>
          <p:cNvPr id="6" name="Marcador de Posição do Número do Diapositivo 5">
            <a:extLst>
              <a:ext uri="{FF2B5EF4-FFF2-40B4-BE49-F238E27FC236}">
                <a16:creationId xmlns:a16="http://schemas.microsoft.com/office/drawing/2014/main" id="{F3E34F5E-779B-7F41-0785-C08C19FAD3E7}"/>
              </a:ext>
            </a:extLst>
          </p:cNvPr>
          <p:cNvSpPr>
            <a:spLocks noGrp="1"/>
          </p:cNvSpPr>
          <p:nvPr>
            <p:ph type="sldNum" sz="quarter" idx="12"/>
          </p:nvPr>
        </p:nvSpPr>
        <p:spPr/>
        <p:txBody>
          <a:bodyPr/>
          <a:lstStyle/>
          <a:p>
            <a:fld id="{86514E4F-46F6-4288-96EB-CFF291F830F0}" type="slidenum">
              <a:rPr lang="pt-PT" smtClean="0"/>
              <a:t>17</a:t>
            </a:fld>
            <a:endParaRPr lang="pt-PT"/>
          </a:p>
        </p:txBody>
      </p:sp>
    </p:spTree>
    <p:extLst>
      <p:ext uri="{BB962C8B-B14F-4D97-AF65-F5344CB8AC3E}">
        <p14:creationId xmlns:p14="http://schemas.microsoft.com/office/powerpoint/2010/main" val="39709622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2" name="Rectangle 41">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4BB34562-9B46-280E-C702-5197368C9FF9}"/>
              </a:ext>
            </a:extLst>
          </p:cNvPr>
          <p:cNvSpPr>
            <a:spLocks noGrp="1"/>
          </p:cNvSpPr>
          <p:nvPr>
            <p:ph type="title"/>
          </p:nvPr>
        </p:nvSpPr>
        <p:spPr>
          <a:xfrm>
            <a:off x="841248" y="548640"/>
            <a:ext cx="3600860" cy="5431536"/>
          </a:xfrm>
        </p:spPr>
        <p:txBody>
          <a:bodyPr>
            <a:normAutofit/>
          </a:bodyPr>
          <a:lstStyle/>
          <a:p>
            <a:r>
              <a:rPr lang="en-GB" sz="5400"/>
              <a:t>Bibliography</a:t>
            </a:r>
          </a:p>
        </p:txBody>
      </p:sp>
      <p:sp>
        <p:nvSpPr>
          <p:cNvPr id="44"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Marcador de Posição de Conteúdo 2">
            <a:extLst>
              <a:ext uri="{FF2B5EF4-FFF2-40B4-BE49-F238E27FC236}">
                <a16:creationId xmlns:a16="http://schemas.microsoft.com/office/drawing/2014/main" id="{F383B332-C349-1086-2777-58B583032881}"/>
              </a:ext>
            </a:extLst>
          </p:cNvPr>
          <p:cNvSpPr>
            <a:spLocks noGrp="1"/>
          </p:cNvSpPr>
          <p:nvPr>
            <p:ph idx="1"/>
          </p:nvPr>
        </p:nvSpPr>
        <p:spPr>
          <a:xfrm>
            <a:off x="5126418" y="552091"/>
            <a:ext cx="6224335" cy="5431536"/>
          </a:xfrm>
        </p:spPr>
        <p:txBody>
          <a:bodyPr anchor="ctr">
            <a:normAutofit/>
          </a:bodyPr>
          <a:lstStyle/>
          <a:p>
            <a:r>
              <a:rPr lang="en-GB" sz="2200" dirty="0"/>
              <a:t>https://pt.mouser.com/ProductDetail/Espressif-Systems/ESP32-S2-DevKitC-1U?qs=pBJMDPsKWf0y5luJFio6Ng%3D%3D</a:t>
            </a:r>
          </a:p>
          <a:p>
            <a:endParaRPr lang="en-GB" sz="2200" dirty="0"/>
          </a:p>
          <a:p>
            <a:r>
              <a:rPr lang="en-GB" sz="2200" dirty="0"/>
              <a:t>https://www.google.com/search?q=espressif+idf&amp;rlz=1C1FCXM_pt-PTPT1045PT1045&amp;sxsrf=AJOqlzWG8QtYywWcD9jUsnxLutr3o13HVw:1679256691016&amp;source=lnms&amp;tbm=isch&amp;sa=X&amp;ved=2ahUKEwji47fU5uj9AhVicKQEHRf5D9cQ_AUoAXoECAEQAw&amp;biw=1536&amp;bih=714&amp;dpr=1.25#imgrc=iaGd5y6o3iDlzM&amp;imgdii=FyR0RU9LwaPsiM</a:t>
            </a:r>
          </a:p>
          <a:p>
            <a:endParaRPr lang="en-GB" sz="2200" dirty="0"/>
          </a:p>
          <a:p>
            <a:pPr marL="0" indent="0">
              <a:buNone/>
            </a:pPr>
            <a:endParaRPr lang="en-GB" sz="2200" dirty="0"/>
          </a:p>
        </p:txBody>
      </p:sp>
      <p:sp>
        <p:nvSpPr>
          <p:cNvPr id="6" name="Marcador de Posição do Número do Diapositivo 5">
            <a:extLst>
              <a:ext uri="{FF2B5EF4-FFF2-40B4-BE49-F238E27FC236}">
                <a16:creationId xmlns:a16="http://schemas.microsoft.com/office/drawing/2014/main" id="{A047BD6F-EDAA-A62D-0986-0D8D7CAB6AAD}"/>
              </a:ext>
            </a:extLst>
          </p:cNvPr>
          <p:cNvSpPr>
            <a:spLocks noGrp="1"/>
          </p:cNvSpPr>
          <p:nvPr>
            <p:ph type="sldNum" sz="quarter" idx="12"/>
          </p:nvPr>
        </p:nvSpPr>
        <p:spPr/>
        <p:txBody>
          <a:bodyPr/>
          <a:lstStyle/>
          <a:p>
            <a:fld id="{86514E4F-46F6-4288-96EB-CFF291F830F0}" type="slidenum">
              <a:rPr lang="pt-PT" smtClean="0"/>
              <a:t>18</a:t>
            </a:fld>
            <a:endParaRPr lang="pt-PT"/>
          </a:p>
        </p:txBody>
      </p:sp>
    </p:spTree>
    <p:extLst>
      <p:ext uri="{BB962C8B-B14F-4D97-AF65-F5344CB8AC3E}">
        <p14:creationId xmlns:p14="http://schemas.microsoft.com/office/powerpoint/2010/main" val="6439578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4BB34562-9B46-280E-C702-5197368C9FF9}"/>
              </a:ext>
            </a:extLst>
          </p:cNvPr>
          <p:cNvSpPr>
            <a:spLocks noGrp="1"/>
          </p:cNvSpPr>
          <p:nvPr>
            <p:ph type="title"/>
          </p:nvPr>
        </p:nvSpPr>
        <p:spPr>
          <a:xfrm>
            <a:off x="841248" y="548640"/>
            <a:ext cx="3600860" cy="5431536"/>
          </a:xfrm>
        </p:spPr>
        <p:txBody>
          <a:bodyPr>
            <a:normAutofit/>
          </a:bodyPr>
          <a:lstStyle/>
          <a:p>
            <a:r>
              <a:rPr lang="en-GB" sz="5400"/>
              <a:t>Bibliography</a:t>
            </a:r>
          </a:p>
        </p:txBody>
      </p:sp>
      <p:sp>
        <p:nvSpPr>
          <p:cNvPr id="20"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Marcador de Posição de Conteúdo 2">
            <a:extLst>
              <a:ext uri="{FF2B5EF4-FFF2-40B4-BE49-F238E27FC236}">
                <a16:creationId xmlns:a16="http://schemas.microsoft.com/office/drawing/2014/main" id="{F383B332-C349-1086-2777-58B583032881}"/>
              </a:ext>
            </a:extLst>
          </p:cNvPr>
          <p:cNvSpPr>
            <a:spLocks noGrp="1"/>
          </p:cNvSpPr>
          <p:nvPr>
            <p:ph idx="1"/>
          </p:nvPr>
        </p:nvSpPr>
        <p:spPr>
          <a:xfrm>
            <a:off x="5126418" y="552091"/>
            <a:ext cx="6224335" cy="5431536"/>
          </a:xfrm>
        </p:spPr>
        <p:txBody>
          <a:bodyPr anchor="ctr">
            <a:normAutofit/>
          </a:bodyPr>
          <a:lstStyle/>
          <a:p>
            <a:r>
              <a:rPr lang="en-GB" sz="2200" dirty="0"/>
              <a:t>https://docs.espressif.com/projects/esp-idf/en/latest/esp32/about.html</a:t>
            </a:r>
          </a:p>
          <a:p>
            <a:endParaRPr lang="en-GB" sz="2200" dirty="0"/>
          </a:p>
          <a:p>
            <a:r>
              <a:rPr lang="en-GB" sz="2200" dirty="0"/>
              <a:t>https://www.interviewbit.com/blog/spring-vs-spring-boot/</a:t>
            </a:r>
          </a:p>
          <a:p>
            <a:endParaRPr lang="en-GB" sz="2200" dirty="0"/>
          </a:p>
          <a:p>
            <a:r>
              <a:rPr lang="en-GB" sz="2200" dirty="0"/>
              <a:t>https://www.pngwing.com/en/free-png-nlelb</a:t>
            </a:r>
          </a:p>
          <a:p>
            <a:endParaRPr lang="en-GB" sz="2200" dirty="0"/>
          </a:p>
          <a:p>
            <a:r>
              <a:rPr lang="en-GB" sz="2200" dirty="0"/>
              <a:t>https://www.hivemq.com/developers/community/</a:t>
            </a:r>
          </a:p>
          <a:p>
            <a:endParaRPr lang="en-GB" sz="2200" dirty="0"/>
          </a:p>
          <a:p>
            <a:r>
              <a:rPr lang="en-GB" sz="2200" dirty="0"/>
              <a:t>https://www.pngwing.com/en/free-png-aglpc</a:t>
            </a:r>
          </a:p>
          <a:p>
            <a:endParaRPr lang="en-GB" sz="2200" dirty="0"/>
          </a:p>
          <a:p>
            <a:r>
              <a:rPr lang="en-GB" sz="2200" dirty="0"/>
              <a:t>https://react-bootstrap.github.io/</a:t>
            </a:r>
          </a:p>
        </p:txBody>
      </p:sp>
      <p:sp>
        <p:nvSpPr>
          <p:cNvPr id="6" name="Marcador de Posição do Número do Diapositivo 5">
            <a:extLst>
              <a:ext uri="{FF2B5EF4-FFF2-40B4-BE49-F238E27FC236}">
                <a16:creationId xmlns:a16="http://schemas.microsoft.com/office/drawing/2014/main" id="{C87CA713-935C-EE9A-DBEA-43F41214D8CE}"/>
              </a:ext>
            </a:extLst>
          </p:cNvPr>
          <p:cNvSpPr>
            <a:spLocks noGrp="1"/>
          </p:cNvSpPr>
          <p:nvPr>
            <p:ph type="sldNum" sz="quarter" idx="12"/>
          </p:nvPr>
        </p:nvSpPr>
        <p:spPr/>
        <p:txBody>
          <a:bodyPr/>
          <a:lstStyle/>
          <a:p>
            <a:fld id="{86514E4F-46F6-4288-96EB-CFF291F830F0}" type="slidenum">
              <a:rPr lang="pt-PT" smtClean="0"/>
              <a:t>19</a:t>
            </a:fld>
            <a:endParaRPr lang="pt-PT"/>
          </a:p>
        </p:txBody>
      </p:sp>
    </p:spTree>
    <p:extLst>
      <p:ext uri="{BB962C8B-B14F-4D97-AF65-F5344CB8AC3E}">
        <p14:creationId xmlns:p14="http://schemas.microsoft.com/office/powerpoint/2010/main" val="37523527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5" name="Rectangle 55">
            <a:extLst>
              <a:ext uri="{FF2B5EF4-FFF2-40B4-BE49-F238E27FC236}">
                <a16:creationId xmlns:a16="http://schemas.microsoft.com/office/drawing/2014/main" id="{C4879EFC-8E62-4E00-973C-C45EE9EC67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9CBE555E-8D10-D4CE-DE3C-C9EA0AC18C89}"/>
              </a:ext>
            </a:extLst>
          </p:cNvPr>
          <p:cNvSpPr>
            <a:spLocks noGrp="1"/>
          </p:cNvSpPr>
          <p:nvPr>
            <p:ph type="title"/>
          </p:nvPr>
        </p:nvSpPr>
        <p:spPr>
          <a:xfrm>
            <a:off x="638881" y="457200"/>
            <a:ext cx="10909640" cy="1368614"/>
          </a:xfrm>
        </p:spPr>
        <p:txBody>
          <a:bodyPr vert="horz" lIns="91440" tIns="45720" rIns="91440" bIns="45720" rtlCol="0" anchor="ctr">
            <a:normAutofit/>
          </a:bodyPr>
          <a:lstStyle/>
          <a:p>
            <a:pPr algn="ctr"/>
            <a:r>
              <a:rPr lang="en-US" sz="6600" dirty="0"/>
              <a:t>Water Filter</a:t>
            </a:r>
          </a:p>
        </p:txBody>
      </p:sp>
      <p:sp>
        <p:nvSpPr>
          <p:cNvPr id="15" name="Content Placeholder 14">
            <a:extLst>
              <a:ext uri="{FF2B5EF4-FFF2-40B4-BE49-F238E27FC236}">
                <a16:creationId xmlns:a16="http://schemas.microsoft.com/office/drawing/2014/main" id="{1B975333-5A01-1A41-F174-31AB4F986D0E}"/>
              </a:ext>
            </a:extLst>
          </p:cNvPr>
          <p:cNvSpPr>
            <a:spLocks noGrp="1"/>
          </p:cNvSpPr>
          <p:nvPr>
            <p:ph idx="1"/>
          </p:nvPr>
        </p:nvSpPr>
        <p:spPr>
          <a:xfrm>
            <a:off x="638881" y="1922561"/>
            <a:ext cx="10909643" cy="552659"/>
          </a:xfrm>
        </p:spPr>
        <p:txBody>
          <a:bodyPr vert="horz" lIns="91440" tIns="45720" rIns="91440" bIns="45720" rtlCol="0" anchor="ctr">
            <a:normAutofit/>
          </a:bodyPr>
          <a:lstStyle/>
          <a:p>
            <a:pPr marL="0" indent="0" algn="ctr">
              <a:buNone/>
            </a:pPr>
            <a:r>
              <a:rPr lang="en-US" sz="2400" dirty="0" err="1"/>
              <a:t>Neutrakon</a:t>
            </a:r>
            <a:r>
              <a:rPr lang="en-US" sz="2400" dirty="0"/>
              <a:t>® 05 /BGN </a:t>
            </a:r>
            <a:r>
              <a:rPr lang="en-US" sz="2400" dirty="0" err="1"/>
              <a:t>Caldeira</a:t>
            </a:r>
            <a:r>
              <a:rPr lang="en-US" sz="2400" dirty="0"/>
              <a:t> de </a:t>
            </a:r>
            <a:r>
              <a:rPr lang="en-US" sz="2400" dirty="0" err="1"/>
              <a:t>condensação</a:t>
            </a:r>
            <a:r>
              <a:rPr lang="en-US" sz="2400" dirty="0"/>
              <a:t> </a:t>
            </a:r>
            <a:r>
              <a:rPr lang="en-US" sz="2400" dirty="0" err="1"/>
              <a:t>até</a:t>
            </a:r>
            <a:r>
              <a:rPr lang="en-US" sz="2400" dirty="0"/>
              <a:t> 55 kW</a:t>
            </a:r>
          </a:p>
        </p:txBody>
      </p:sp>
      <p:sp>
        <p:nvSpPr>
          <p:cNvPr id="66" name="sketch line">
            <a:extLst>
              <a:ext uri="{FF2B5EF4-FFF2-40B4-BE49-F238E27FC236}">
                <a16:creationId xmlns:a16="http://schemas.microsoft.com/office/drawing/2014/main" id="{D6A9C53F-5F90-40A5-8C85-5412D39C8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1850683"/>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magem 4">
            <a:extLst>
              <a:ext uri="{FF2B5EF4-FFF2-40B4-BE49-F238E27FC236}">
                <a16:creationId xmlns:a16="http://schemas.microsoft.com/office/drawing/2014/main" id="{BFACB624-0EE3-4E88-A2D7-35DFA3077463}"/>
              </a:ext>
            </a:extLst>
          </p:cNvPr>
          <p:cNvPicPr>
            <a:picLocks noChangeAspect="1"/>
          </p:cNvPicPr>
          <p:nvPr/>
        </p:nvPicPr>
        <p:blipFill>
          <a:blip r:embed="rId2"/>
          <a:stretch>
            <a:fillRect/>
          </a:stretch>
        </p:blipFill>
        <p:spPr>
          <a:xfrm>
            <a:off x="320040" y="2850724"/>
            <a:ext cx="5614416" cy="3189568"/>
          </a:xfrm>
          <a:prstGeom prst="rect">
            <a:avLst/>
          </a:prstGeom>
        </p:spPr>
      </p:pic>
      <p:pic>
        <p:nvPicPr>
          <p:cNvPr id="11" name="Marcador de Posição de Conteúdo 10">
            <a:extLst>
              <a:ext uri="{FF2B5EF4-FFF2-40B4-BE49-F238E27FC236}">
                <a16:creationId xmlns:a16="http://schemas.microsoft.com/office/drawing/2014/main" id="{ABA0E19B-F2F3-B8DF-987E-BD14F90BAF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4496" y="3084012"/>
            <a:ext cx="5614416" cy="2722991"/>
          </a:xfrm>
          <a:prstGeom prst="rect">
            <a:avLst/>
          </a:prstGeom>
        </p:spPr>
      </p:pic>
      <p:sp>
        <p:nvSpPr>
          <p:cNvPr id="9" name="Marcador de Posição do Número do Diapositivo 8">
            <a:extLst>
              <a:ext uri="{FF2B5EF4-FFF2-40B4-BE49-F238E27FC236}">
                <a16:creationId xmlns:a16="http://schemas.microsoft.com/office/drawing/2014/main" id="{8E6DE70D-8057-BE51-50CD-058C84FB5B67}"/>
              </a:ext>
            </a:extLst>
          </p:cNvPr>
          <p:cNvSpPr>
            <a:spLocks noGrp="1"/>
          </p:cNvSpPr>
          <p:nvPr>
            <p:ph type="sldNum" sz="quarter" idx="12"/>
          </p:nvPr>
        </p:nvSpPr>
        <p:spPr/>
        <p:txBody>
          <a:bodyPr/>
          <a:lstStyle/>
          <a:p>
            <a:fld id="{86514E4F-46F6-4288-96EB-CFF291F830F0}" type="slidenum">
              <a:rPr lang="pt-PT" smtClean="0"/>
              <a:t>2</a:t>
            </a:fld>
            <a:endParaRPr lang="pt-PT"/>
          </a:p>
        </p:txBody>
      </p:sp>
    </p:spTree>
    <p:extLst>
      <p:ext uri="{BB962C8B-B14F-4D97-AF65-F5344CB8AC3E}">
        <p14:creationId xmlns:p14="http://schemas.microsoft.com/office/powerpoint/2010/main" val="4136141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4BB34562-9B46-280E-C702-5197368C9FF9}"/>
              </a:ext>
            </a:extLst>
          </p:cNvPr>
          <p:cNvSpPr>
            <a:spLocks noGrp="1"/>
          </p:cNvSpPr>
          <p:nvPr>
            <p:ph type="title"/>
          </p:nvPr>
        </p:nvSpPr>
        <p:spPr>
          <a:xfrm>
            <a:off x="841248" y="548640"/>
            <a:ext cx="3600860" cy="5431536"/>
          </a:xfrm>
        </p:spPr>
        <p:txBody>
          <a:bodyPr>
            <a:normAutofit/>
          </a:bodyPr>
          <a:lstStyle/>
          <a:p>
            <a:r>
              <a:rPr lang="en-GB" sz="5400"/>
              <a:t>Bibliography</a:t>
            </a:r>
          </a:p>
        </p:txBody>
      </p:sp>
      <p:sp>
        <p:nvSpPr>
          <p:cNvPr id="10"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Marcador de Posição de Conteúdo 2">
            <a:extLst>
              <a:ext uri="{FF2B5EF4-FFF2-40B4-BE49-F238E27FC236}">
                <a16:creationId xmlns:a16="http://schemas.microsoft.com/office/drawing/2014/main" id="{F383B332-C349-1086-2777-58B583032881}"/>
              </a:ext>
            </a:extLst>
          </p:cNvPr>
          <p:cNvSpPr>
            <a:spLocks noGrp="1"/>
          </p:cNvSpPr>
          <p:nvPr>
            <p:ph idx="1"/>
          </p:nvPr>
        </p:nvSpPr>
        <p:spPr>
          <a:xfrm>
            <a:off x="5126418" y="552091"/>
            <a:ext cx="6224335" cy="5431536"/>
          </a:xfrm>
        </p:spPr>
        <p:txBody>
          <a:bodyPr anchor="ctr">
            <a:normAutofit/>
          </a:bodyPr>
          <a:lstStyle/>
          <a:p>
            <a:r>
              <a:rPr lang="en-GB" sz="2200" dirty="0"/>
              <a:t>https://pt.wikipedia.org/wiki/Ficheiro:Android_logo_2019_%28stacked%29.svg</a:t>
            </a:r>
          </a:p>
          <a:p>
            <a:endParaRPr lang="en-GB" sz="2200" dirty="0"/>
          </a:p>
          <a:p>
            <a:r>
              <a:rPr lang="en-GB" sz="2200" dirty="0"/>
              <a:t>https://pt.m.wikipedia.org/wiki/Ficheiro:Kotlin_logo.svg</a:t>
            </a:r>
          </a:p>
          <a:p>
            <a:endParaRPr lang="en-GB" sz="2200" dirty="0"/>
          </a:p>
          <a:p>
            <a:r>
              <a:rPr lang="en-GB" sz="2200"/>
              <a:t>https://mommertz.de/</a:t>
            </a:r>
          </a:p>
          <a:p>
            <a:endParaRPr lang="en-GB" sz="2200"/>
          </a:p>
          <a:p>
            <a:r>
              <a:rPr lang="en-GB" sz="2200" dirty="0"/>
              <a:t>https://salesdorado.com/pt-br/automacao/ferramentas-gerenciamento-projetos/avis-basecamp/</a:t>
            </a:r>
          </a:p>
          <a:p>
            <a:endParaRPr lang="en-GB" sz="2200" dirty="0"/>
          </a:p>
          <a:p>
            <a:r>
              <a:rPr lang="en-GB" sz="2200" dirty="0"/>
              <a:t>https://1000logos.net/github-logo/</a:t>
            </a:r>
          </a:p>
        </p:txBody>
      </p:sp>
      <p:sp>
        <p:nvSpPr>
          <p:cNvPr id="6" name="Marcador de Posição do Número do Diapositivo 5">
            <a:extLst>
              <a:ext uri="{FF2B5EF4-FFF2-40B4-BE49-F238E27FC236}">
                <a16:creationId xmlns:a16="http://schemas.microsoft.com/office/drawing/2014/main" id="{1A095F85-A593-F03C-7E61-AB080217A812}"/>
              </a:ext>
            </a:extLst>
          </p:cNvPr>
          <p:cNvSpPr>
            <a:spLocks noGrp="1"/>
          </p:cNvSpPr>
          <p:nvPr>
            <p:ph type="sldNum" sz="quarter" idx="12"/>
          </p:nvPr>
        </p:nvSpPr>
        <p:spPr/>
        <p:txBody>
          <a:bodyPr/>
          <a:lstStyle/>
          <a:p>
            <a:fld id="{86514E4F-46F6-4288-96EB-CFF291F830F0}" type="slidenum">
              <a:rPr lang="pt-PT" smtClean="0"/>
              <a:t>20</a:t>
            </a:fld>
            <a:endParaRPr lang="pt-PT"/>
          </a:p>
        </p:txBody>
      </p:sp>
    </p:spTree>
    <p:extLst>
      <p:ext uri="{BB962C8B-B14F-4D97-AF65-F5344CB8AC3E}">
        <p14:creationId xmlns:p14="http://schemas.microsoft.com/office/powerpoint/2010/main" val="39123167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84697CDA-BDB7-4883-B48B-1D4EDB2F0E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ED607DC-0553-D7EE-FDE4-C22BAD73D9CC}"/>
              </a:ext>
            </a:extLst>
          </p:cNvPr>
          <p:cNvSpPr>
            <a:spLocks noGrp="1"/>
          </p:cNvSpPr>
          <p:nvPr>
            <p:ph type="title"/>
          </p:nvPr>
        </p:nvSpPr>
        <p:spPr>
          <a:xfrm>
            <a:off x="1629751" y="934327"/>
            <a:ext cx="8924392" cy="1058275"/>
          </a:xfrm>
        </p:spPr>
        <p:txBody>
          <a:bodyPr>
            <a:normAutofit/>
          </a:bodyPr>
          <a:lstStyle/>
          <a:p>
            <a:pPr algn="ctr"/>
            <a:r>
              <a:rPr lang="en-GB" dirty="0"/>
              <a:t>Requirements</a:t>
            </a:r>
          </a:p>
        </p:txBody>
      </p:sp>
      <p:sp>
        <p:nvSpPr>
          <p:cNvPr id="27" name="Freeform: Shape 26">
            <a:extLst>
              <a:ext uri="{FF2B5EF4-FFF2-40B4-BE49-F238E27FC236}">
                <a16:creationId xmlns:a16="http://schemas.microsoft.com/office/drawing/2014/main" id="{6295B176-FA0E-4B6A-A190-5E2E82BEA5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93813" y="2337807"/>
            <a:ext cx="9604374" cy="3585866"/>
          </a:xfrm>
          <a:custGeom>
            <a:avLst/>
            <a:gdLst>
              <a:gd name="connsiteX0" fmla="*/ 0 w 9604374"/>
              <a:gd name="connsiteY0" fmla="*/ 0 h 3585866"/>
              <a:gd name="connsiteX1" fmla="*/ 9604374 w 9604374"/>
              <a:gd name="connsiteY1" fmla="*/ 0 h 3585866"/>
              <a:gd name="connsiteX2" fmla="*/ 9604374 w 9604374"/>
              <a:gd name="connsiteY2" fmla="*/ 3095088 h 3585866"/>
              <a:gd name="connsiteX3" fmla="*/ 9591455 w 9604374"/>
              <a:gd name="connsiteY3" fmla="*/ 3097044 h 3585866"/>
              <a:gd name="connsiteX4" fmla="*/ 9285147 w 9604374"/>
              <a:gd name="connsiteY4" fmla="*/ 3164182 h 3585866"/>
              <a:gd name="connsiteX5" fmla="*/ 9114078 w 9604374"/>
              <a:gd name="connsiteY5" fmla="*/ 3164299 h 3585866"/>
              <a:gd name="connsiteX6" fmla="*/ 8999665 w 9604374"/>
              <a:gd name="connsiteY6" fmla="*/ 3157864 h 3585866"/>
              <a:gd name="connsiteX7" fmla="*/ 8925240 w 9604374"/>
              <a:gd name="connsiteY7" fmla="*/ 3152135 h 3585866"/>
              <a:gd name="connsiteX8" fmla="*/ 8868257 w 9604374"/>
              <a:gd name="connsiteY8" fmla="*/ 3146819 h 3585866"/>
              <a:gd name="connsiteX9" fmla="*/ 8792363 w 9604374"/>
              <a:gd name="connsiteY9" fmla="*/ 3146856 h 3585866"/>
              <a:gd name="connsiteX10" fmla="*/ 8668399 w 9604374"/>
              <a:gd name="connsiteY10" fmla="*/ 3196893 h 3585866"/>
              <a:gd name="connsiteX11" fmla="*/ 8474043 w 9604374"/>
              <a:gd name="connsiteY11" fmla="*/ 3240734 h 3585866"/>
              <a:gd name="connsiteX12" fmla="*/ 8317555 w 9604374"/>
              <a:gd name="connsiteY12" fmla="*/ 3247156 h 3585866"/>
              <a:gd name="connsiteX13" fmla="*/ 8280111 w 9604374"/>
              <a:gd name="connsiteY13" fmla="*/ 3255812 h 3585866"/>
              <a:gd name="connsiteX14" fmla="*/ 8096088 w 9604374"/>
              <a:gd name="connsiteY14" fmla="*/ 3253903 h 3585866"/>
              <a:gd name="connsiteX15" fmla="*/ 7825642 w 9604374"/>
              <a:gd name="connsiteY15" fmla="*/ 3271628 h 3585866"/>
              <a:gd name="connsiteX16" fmla="*/ 7531820 w 9604374"/>
              <a:gd name="connsiteY16" fmla="*/ 3252671 h 3585866"/>
              <a:gd name="connsiteX17" fmla="*/ 7193751 w 9604374"/>
              <a:gd name="connsiteY17" fmla="*/ 3245192 h 3585866"/>
              <a:gd name="connsiteX18" fmla="*/ 6976768 w 9604374"/>
              <a:gd name="connsiteY18" fmla="*/ 3238559 h 3585866"/>
              <a:gd name="connsiteX19" fmla="*/ 6756462 w 9604374"/>
              <a:gd name="connsiteY19" fmla="*/ 3273268 h 3585866"/>
              <a:gd name="connsiteX20" fmla="*/ 6512214 w 9604374"/>
              <a:gd name="connsiteY20" fmla="*/ 3298845 h 3585866"/>
              <a:gd name="connsiteX21" fmla="*/ 6289569 w 9604374"/>
              <a:gd name="connsiteY21" fmla="*/ 3301118 h 3585866"/>
              <a:gd name="connsiteX22" fmla="*/ 6157816 w 9604374"/>
              <a:gd name="connsiteY22" fmla="*/ 3308643 h 3585866"/>
              <a:gd name="connsiteX23" fmla="*/ 6110062 w 9604374"/>
              <a:gd name="connsiteY23" fmla="*/ 3321185 h 3585866"/>
              <a:gd name="connsiteX24" fmla="*/ 6041832 w 9604374"/>
              <a:gd name="connsiteY24" fmla="*/ 3332190 h 3585866"/>
              <a:gd name="connsiteX25" fmla="*/ 5923195 w 9604374"/>
              <a:gd name="connsiteY25" fmla="*/ 3359104 h 3585866"/>
              <a:gd name="connsiteX26" fmla="*/ 5770972 w 9604374"/>
              <a:gd name="connsiteY26" fmla="*/ 3369893 h 3585866"/>
              <a:gd name="connsiteX27" fmla="*/ 5632583 w 9604374"/>
              <a:gd name="connsiteY27" fmla="*/ 3357730 h 3585866"/>
              <a:gd name="connsiteX28" fmla="*/ 5539996 w 9604374"/>
              <a:gd name="connsiteY28" fmla="*/ 3352890 h 3585866"/>
              <a:gd name="connsiteX29" fmla="*/ 5315460 w 9604374"/>
              <a:gd name="connsiteY29" fmla="*/ 3350411 h 3585866"/>
              <a:gd name="connsiteX30" fmla="*/ 5072455 w 9604374"/>
              <a:gd name="connsiteY30" fmla="*/ 3338147 h 3585866"/>
              <a:gd name="connsiteX31" fmla="*/ 5016364 w 9604374"/>
              <a:gd name="connsiteY31" fmla="*/ 3348937 h 3585866"/>
              <a:gd name="connsiteX32" fmla="*/ 4922276 w 9604374"/>
              <a:gd name="connsiteY32" fmla="*/ 3366515 h 3585866"/>
              <a:gd name="connsiteX33" fmla="*/ 4856444 w 9604374"/>
              <a:gd name="connsiteY33" fmla="*/ 3399463 h 3585866"/>
              <a:gd name="connsiteX34" fmla="*/ 4775993 w 9604374"/>
              <a:gd name="connsiteY34" fmla="*/ 3406312 h 3585866"/>
              <a:gd name="connsiteX35" fmla="*/ 4667320 w 9604374"/>
              <a:gd name="connsiteY35" fmla="*/ 3397926 h 3585866"/>
              <a:gd name="connsiteX36" fmla="*/ 4540268 w 9604374"/>
              <a:gd name="connsiteY36" fmla="*/ 3424464 h 3585866"/>
              <a:gd name="connsiteX37" fmla="*/ 4465491 w 9604374"/>
              <a:gd name="connsiteY37" fmla="*/ 3433154 h 3585866"/>
              <a:gd name="connsiteX38" fmla="*/ 4262864 w 9604374"/>
              <a:gd name="connsiteY38" fmla="*/ 3464075 h 3585866"/>
              <a:gd name="connsiteX39" fmla="*/ 4175005 w 9604374"/>
              <a:gd name="connsiteY39" fmla="*/ 3493545 h 3585866"/>
              <a:gd name="connsiteX40" fmla="*/ 4030100 w 9604374"/>
              <a:gd name="connsiteY40" fmla="*/ 3514212 h 3585866"/>
              <a:gd name="connsiteX41" fmla="*/ 3926631 w 9604374"/>
              <a:gd name="connsiteY41" fmla="*/ 3525304 h 3585866"/>
              <a:gd name="connsiteX42" fmla="*/ 3897306 w 9604374"/>
              <a:gd name="connsiteY42" fmla="*/ 3547095 h 3585866"/>
              <a:gd name="connsiteX43" fmla="*/ 3896886 w 9604374"/>
              <a:gd name="connsiteY43" fmla="*/ 3547500 h 3585866"/>
              <a:gd name="connsiteX44" fmla="*/ 3834004 w 9604374"/>
              <a:gd name="connsiteY44" fmla="*/ 3550510 h 3585866"/>
              <a:gd name="connsiteX45" fmla="*/ 3696227 w 9604374"/>
              <a:gd name="connsiteY45" fmla="*/ 3574175 h 3585866"/>
              <a:gd name="connsiteX46" fmla="*/ 3652821 w 9604374"/>
              <a:gd name="connsiteY46" fmla="*/ 3580368 h 3585866"/>
              <a:gd name="connsiteX47" fmla="*/ 3629691 w 9604374"/>
              <a:gd name="connsiteY47" fmla="*/ 3585866 h 3585866"/>
              <a:gd name="connsiteX48" fmla="*/ 3595018 w 9604374"/>
              <a:gd name="connsiteY48" fmla="*/ 3571623 h 3585866"/>
              <a:gd name="connsiteX49" fmla="*/ 3551656 w 9604374"/>
              <a:gd name="connsiteY49" fmla="*/ 3577800 h 3585866"/>
              <a:gd name="connsiteX50" fmla="*/ 3541558 w 9604374"/>
              <a:gd name="connsiteY50" fmla="*/ 3579797 h 3585866"/>
              <a:gd name="connsiteX51" fmla="*/ 3465708 w 9604374"/>
              <a:gd name="connsiteY51" fmla="*/ 3565931 h 3585866"/>
              <a:gd name="connsiteX52" fmla="*/ 3458313 w 9604374"/>
              <a:gd name="connsiteY52" fmla="*/ 3560366 h 3585866"/>
              <a:gd name="connsiteX53" fmla="*/ 3420278 w 9604374"/>
              <a:gd name="connsiteY53" fmla="*/ 3557947 h 3585866"/>
              <a:gd name="connsiteX54" fmla="*/ 3415952 w 9604374"/>
              <a:gd name="connsiteY54" fmla="*/ 3559424 h 3585866"/>
              <a:gd name="connsiteX55" fmla="*/ 3384432 w 9604374"/>
              <a:gd name="connsiteY55" fmla="*/ 3550905 h 3585866"/>
              <a:gd name="connsiteX56" fmla="*/ 3258039 w 9604374"/>
              <a:gd name="connsiteY56" fmla="*/ 3535884 h 3585866"/>
              <a:gd name="connsiteX57" fmla="*/ 3015008 w 9604374"/>
              <a:gd name="connsiteY57" fmla="*/ 3528000 h 3585866"/>
              <a:gd name="connsiteX58" fmla="*/ 2761910 w 9604374"/>
              <a:gd name="connsiteY58" fmla="*/ 3505496 h 3585866"/>
              <a:gd name="connsiteX59" fmla="*/ 2521923 w 9604374"/>
              <a:gd name="connsiteY59" fmla="*/ 3514208 h 3585866"/>
              <a:gd name="connsiteX60" fmla="*/ 2085894 w 9604374"/>
              <a:gd name="connsiteY60" fmla="*/ 3490122 h 3585866"/>
              <a:gd name="connsiteX61" fmla="*/ 1936305 w 9604374"/>
              <a:gd name="connsiteY61" fmla="*/ 3487966 h 3585866"/>
              <a:gd name="connsiteX62" fmla="*/ 1836080 w 9604374"/>
              <a:gd name="connsiteY62" fmla="*/ 3487150 h 3585866"/>
              <a:gd name="connsiteX63" fmla="*/ 1829133 w 9604374"/>
              <a:gd name="connsiteY63" fmla="*/ 3489437 h 3585866"/>
              <a:gd name="connsiteX64" fmla="*/ 1801140 w 9604374"/>
              <a:gd name="connsiteY64" fmla="*/ 3490787 h 3585866"/>
              <a:gd name="connsiteX65" fmla="*/ 1793476 w 9604374"/>
              <a:gd name="connsiteY65" fmla="*/ 3500921 h 3585866"/>
              <a:gd name="connsiteX66" fmla="*/ 1699923 w 9604374"/>
              <a:gd name="connsiteY66" fmla="*/ 3509706 h 3585866"/>
              <a:gd name="connsiteX67" fmla="*/ 1474760 w 9604374"/>
              <a:gd name="connsiteY67" fmla="*/ 3513685 h 3585866"/>
              <a:gd name="connsiteX68" fmla="*/ 1308130 w 9604374"/>
              <a:gd name="connsiteY68" fmla="*/ 3496703 h 3585866"/>
              <a:gd name="connsiteX69" fmla="*/ 1252381 w 9604374"/>
              <a:gd name="connsiteY69" fmla="*/ 3506093 h 3585866"/>
              <a:gd name="connsiteX70" fmla="*/ 1174550 w 9604374"/>
              <a:gd name="connsiteY70" fmla="*/ 3512642 h 3585866"/>
              <a:gd name="connsiteX71" fmla="*/ 924455 w 9604374"/>
              <a:gd name="connsiteY71" fmla="*/ 3507283 h 3585866"/>
              <a:gd name="connsiteX72" fmla="*/ 718373 w 9604374"/>
              <a:gd name="connsiteY72" fmla="*/ 3511753 h 3585866"/>
              <a:gd name="connsiteX73" fmla="*/ 600444 w 9604374"/>
              <a:gd name="connsiteY73" fmla="*/ 3520899 h 3585866"/>
              <a:gd name="connsiteX74" fmla="*/ 351173 w 9604374"/>
              <a:gd name="connsiteY74" fmla="*/ 3495843 h 3585866"/>
              <a:gd name="connsiteX75" fmla="*/ 108372 w 9604374"/>
              <a:gd name="connsiteY75" fmla="*/ 3484386 h 3585866"/>
              <a:gd name="connsiteX76" fmla="*/ 6467 w 9604374"/>
              <a:gd name="connsiteY76" fmla="*/ 3476532 h 3585866"/>
              <a:gd name="connsiteX77" fmla="*/ 0 w 9604374"/>
              <a:gd name="connsiteY77" fmla="*/ 3475412 h 3585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9604374" h="3585866">
                <a:moveTo>
                  <a:pt x="0" y="0"/>
                </a:moveTo>
                <a:lnTo>
                  <a:pt x="9604374" y="0"/>
                </a:lnTo>
                <a:lnTo>
                  <a:pt x="9604374" y="3095088"/>
                </a:lnTo>
                <a:lnTo>
                  <a:pt x="9591455" y="3097044"/>
                </a:lnTo>
                <a:cubicBezTo>
                  <a:pt x="9496183" y="3133516"/>
                  <a:pt x="9411472" y="3121301"/>
                  <a:pt x="9285147" y="3164182"/>
                </a:cubicBezTo>
                <a:cubicBezTo>
                  <a:pt x="9222914" y="3162781"/>
                  <a:pt x="9174371" y="3173454"/>
                  <a:pt x="9114078" y="3164299"/>
                </a:cubicBezTo>
                <a:cubicBezTo>
                  <a:pt x="9087411" y="3155904"/>
                  <a:pt x="9030947" y="3180906"/>
                  <a:pt x="8999665" y="3157864"/>
                </a:cubicBezTo>
                <a:cubicBezTo>
                  <a:pt x="8997339" y="3174606"/>
                  <a:pt x="8938300" y="3159909"/>
                  <a:pt x="8925240" y="3152135"/>
                </a:cubicBezTo>
                <a:cubicBezTo>
                  <a:pt x="8910091" y="3159441"/>
                  <a:pt x="8884639" y="3146109"/>
                  <a:pt x="8868257" y="3146819"/>
                </a:cubicBezTo>
                <a:cubicBezTo>
                  <a:pt x="8835852" y="3110204"/>
                  <a:pt x="8832251" y="3167659"/>
                  <a:pt x="8792363" y="3146856"/>
                </a:cubicBezTo>
                <a:cubicBezTo>
                  <a:pt x="8774838" y="3159285"/>
                  <a:pt x="8715420" y="3185652"/>
                  <a:pt x="8668399" y="3196893"/>
                </a:cubicBezTo>
                <a:cubicBezTo>
                  <a:pt x="8575902" y="3221445"/>
                  <a:pt x="8569506" y="3250654"/>
                  <a:pt x="8474043" y="3240734"/>
                </a:cubicBezTo>
                <a:cubicBezTo>
                  <a:pt x="8460613" y="3264436"/>
                  <a:pt x="8297088" y="3204738"/>
                  <a:pt x="8317555" y="3247156"/>
                </a:cubicBezTo>
                <a:cubicBezTo>
                  <a:pt x="8285696" y="3245083"/>
                  <a:pt x="8262352" y="3228203"/>
                  <a:pt x="8280111" y="3255812"/>
                </a:cubicBezTo>
                <a:lnTo>
                  <a:pt x="8096088" y="3253903"/>
                </a:lnTo>
                <a:cubicBezTo>
                  <a:pt x="7994084" y="3261603"/>
                  <a:pt x="7930388" y="3281921"/>
                  <a:pt x="7825642" y="3271628"/>
                </a:cubicBezTo>
                <a:cubicBezTo>
                  <a:pt x="7723046" y="3270395"/>
                  <a:pt x="7671282" y="3252297"/>
                  <a:pt x="7531820" y="3252671"/>
                </a:cubicBezTo>
                <a:cubicBezTo>
                  <a:pt x="7433606" y="3250277"/>
                  <a:pt x="7293100" y="3236234"/>
                  <a:pt x="7193751" y="3245192"/>
                </a:cubicBezTo>
                <a:cubicBezTo>
                  <a:pt x="7074822" y="3223769"/>
                  <a:pt x="7104250" y="3250265"/>
                  <a:pt x="6976768" y="3238559"/>
                </a:cubicBezTo>
                <a:cubicBezTo>
                  <a:pt x="6921032" y="3284865"/>
                  <a:pt x="6823818" y="3261794"/>
                  <a:pt x="6756462" y="3273268"/>
                </a:cubicBezTo>
                <a:cubicBezTo>
                  <a:pt x="6679037" y="3283316"/>
                  <a:pt x="6590030" y="3294204"/>
                  <a:pt x="6512214" y="3298845"/>
                </a:cubicBezTo>
                <a:cubicBezTo>
                  <a:pt x="6450581" y="3277980"/>
                  <a:pt x="6366042" y="3329199"/>
                  <a:pt x="6289569" y="3301118"/>
                </a:cubicBezTo>
                <a:cubicBezTo>
                  <a:pt x="6261432" y="3294355"/>
                  <a:pt x="6174310" y="3295209"/>
                  <a:pt x="6157816" y="3308643"/>
                </a:cubicBezTo>
                <a:cubicBezTo>
                  <a:pt x="6139648" y="3311557"/>
                  <a:pt x="6118459" y="3306799"/>
                  <a:pt x="6110062" y="3321185"/>
                </a:cubicBezTo>
                <a:cubicBezTo>
                  <a:pt x="6096189" y="3338498"/>
                  <a:pt x="6032810" y="3311765"/>
                  <a:pt x="6041832" y="3332190"/>
                </a:cubicBezTo>
                <a:cubicBezTo>
                  <a:pt x="5996830" y="3313871"/>
                  <a:pt x="5961033" y="3350141"/>
                  <a:pt x="5923195" y="3359104"/>
                </a:cubicBezTo>
                <a:cubicBezTo>
                  <a:pt x="5887750" y="3340930"/>
                  <a:pt x="5853570" y="3365323"/>
                  <a:pt x="5770972" y="3369893"/>
                </a:cubicBezTo>
                <a:cubicBezTo>
                  <a:pt x="5731993" y="3348876"/>
                  <a:pt x="5705091" y="3385599"/>
                  <a:pt x="5632583" y="3357730"/>
                </a:cubicBezTo>
                <a:cubicBezTo>
                  <a:pt x="5594087" y="3357562"/>
                  <a:pt x="5606154" y="3357443"/>
                  <a:pt x="5539996" y="3352890"/>
                </a:cubicBezTo>
                <a:cubicBezTo>
                  <a:pt x="5439049" y="3348000"/>
                  <a:pt x="5408459" y="3356166"/>
                  <a:pt x="5315460" y="3350411"/>
                </a:cubicBezTo>
                <a:cubicBezTo>
                  <a:pt x="5211119" y="3348356"/>
                  <a:pt x="5208881" y="3372469"/>
                  <a:pt x="5072455" y="3338147"/>
                </a:cubicBezTo>
                <a:cubicBezTo>
                  <a:pt x="5061717" y="3354508"/>
                  <a:pt x="5045493" y="3355753"/>
                  <a:pt x="5016364" y="3348937"/>
                </a:cubicBezTo>
                <a:cubicBezTo>
                  <a:pt x="4965900" y="3349130"/>
                  <a:pt x="4977835" y="3389131"/>
                  <a:pt x="4922276" y="3366515"/>
                </a:cubicBezTo>
                <a:cubicBezTo>
                  <a:pt x="4935702" y="3387794"/>
                  <a:pt x="4828733" y="3377760"/>
                  <a:pt x="4856444" y="3399463"/>
                </a:cubicBezTo>
                <a:cubicBezTo>
                  <a:pt x="4827698" y="3420094"/>
                  <a:pt x="4805019" y="3388256"/>
                  <a:pt x="4775993" y="3406312"/>
                </a:cubicBezTo>
                <a:cubicBezTo>
                  <a:pt x="4744470" y="3406056"/>
                  <a:pt x="4706605" y="3394901"/>
                  <a:pt x="4667320" y="3397926"/>
                </a:cubicBezTo>
                <a:cubicBezTo>
                  <a:pt x="4613435" y="3387476"/>
                  <a:pt x="4608100" y="3410487"/>
                  <a:pt x="4540268" y="3424464"/>
                </a:cubicBezTo>
                <a:cubicBezTo>
                  <a:pt x="4508279" y="3412969"/>
                  <a:pt x="4485989" y="3420063"/>
                  <a:pt x="4465491" y="3433154"/>
                </a:cubicBezTo>
                <a:cubicBezTo>
                  <a:pt x="4396498" y="3432601"/>
                  <a:pt x="4338078" y="3453569"/>
                  <a:pt x="4262864" y="3464075"/>
                </a:cubicBezTo>
                <a:cubicBezTo>
                  <a:pt x="4180249" y="3483394"/>
                  <a:pt x="4225769" y="3479019"/>
                  <a:pt x="4175005" y="3493545"/>
                </a:cubicBezTo>
                <a:lnTo>
                  <a:pt x="4030100" y="3514212"/>
                </a:lnTo>
                <a:lnTo>
                  <a:pt x="3926631" y="3525304"/>
                </a:lnTo>
                <a:lnTo>
                  <a:pt x="3897306" y="3547095"/>
                </a:lnTo>
                <a:lnTo>
                  <a:pt x="3896886" y="3547500"/>
                </a:lnTo>
                <a:lnTo>
                  <a:pt x="3834004" y="3550510"/>
                </a:lnTo>
                <a:cubicBezTo>
                  <a:pt x="3800562" y="3554957"/>
                  <a:pt x="3734185" y="3568533"/>
                  <a:pt x="3696227" y="3574175"/>
                </a:cubicBezTo>
                <a:cubicBezTo>
                  <a:pt x="3661780" y="3570074"/>
                  <a:pt x="3640587" y="3551815"/>
                  <a:pt x="3652821" y="3580368"/>
                </a:cubicBezTo>
                <a:cubicBezTo>
                  <a:pt x="3641506" y="3579831"/>
                  <a:pt x="3634593" y="3582151"/>
                  <a:pt x="3629691" y="3585866"/>
                </a:cubicBezTo>
                <a:lnTo>
                  <a:pt x="3595018" y="3571623"/>
                </a:lnTo>
                <a:lnTo>
                  <a:pt x="3551656" y="3577800"/>
                </a:lnTo>
                <a:lnTo>
                  <a:pt x="3541558" y="3579797"/>
                </a:lnTo>
                <a:lnTo>
                  <a:pt x="3465708" y="3565931"/>
                </a:lnTo>
                <a:lnTo>
                  <a:pt x="3458313" y="3560366"/>
                </a:lnTo>
                <a:cubicBezTo>
                  <a:pt x="3450380" y="3556940"/>
                  <a:pt x="3439090" y="3555355"/>
                  <a:pt x="3420278" y="3557947"/>
                </a:cubicBezTo>
                <a:lnTo>
                  <a:pt x="3415952" y="3559424"/>
                </a:lnTo>
                <a:lnTo>
                  <a:pt x="3384432" y="3550905"/>
                </a:lnTo>
                <a:cubicBezTo>
                  <a:pt x="3374259" y="3547029"/>
                  <a:pt x="3265415" y="3542149"/>
                  <a:pt x="3258039" y="3535884"/>
                </a:cubicBezTo>
                <a:cubicBezTo>
                  <a:pt x="3138852" y="3551394"/>
                  <a:pt x="3130647" y="3523871"/>
                  <a:pt x="3015008" y="3528000"/>
                </a:cubicBezTo>
                <a:cubicBezTo>
                  <a:pt x="2914857" y="3486061"/>
                  <a:pt x="2851687" y="3511605"/>
                  <a:pt x="2761910" y="3505496"/>
                </a:cubicBezTo>
                <a:cubicBezTo>
                  <a:pt x="2676401" y="3501198"/>
                  <a:pt x="2636809" y="3514769"/>
                  <a:pt x="2521923" y="3514208"/>
                </a:cubicBezTo>
                <a:cubicBezTo>
                  <a:pt x="2400197" y="3505062"/>
                  <a:pt x="2222818" y="3509922"/>
                  <a:pt x="2085894" y="3490122"/>
                </a:cubicBezTo>
                <a:cubicBezTo>
                  <a:pt x="1978312" y="3483748"/>
                  <a:pt x="1977940" y="3488460"/>
                  <a:pt x="1936305" y="3487966"/>
                </a:cubicBezTo>
                <a:cubicBezTo>
                  <a:pt x="1922459" y="3490683"/>
                  <a:pt x="1849334" y="3482739"/>
                  <a:pt x="1836080" y="3487150"/>
                </a:cubicBezTo>
                <a:lnTo>
                  <a:pt x="1829133" y="3489437"/>
                </a:lnTo>
                <a:lnTo>
                  <a:pt x="1801140" y="3490787"/>
                </a:lnTo>
                <a:lnTo>
                  <a:pt x="1793476" y="3500921"/>
                </a:lnTo>
                <a:lnTo>
                  <a:pt x="1699923" y="3509706"/>
                </a:lnTo>
                <a:cubicBezTo>
                  <a:pt x="1637728" y="3485036"/>
                  <a:pt x="1584624" y="3514467"/>
                  <a:pt x="1474760" y="3513685"/>
                </a:cubicBezTo>
                <a:cubicBezTo>
                  <a:pt x="1445646" y="3505164"/>
                  <a:pt x="1329781" y="3484421"/>
                  <a:pt x="1308130" y="3496703"/>
                </a:cubicBezTo>
                <a:cubicBezTo>
                  <a:pt x="1287409" y="3498430"/>
                  <a:pt x="1265391" y="3492347"/>
                  <a:pt x="1252381" y="3506093"/>
                </a:cubicBezTo>
                <a:cubicBezTo>
                  <a:pt x="1232588" y="3522393"/>
                  <a:pt x="1170020" y="3491785"/>
                  <a:pt x="1174550" y="3512642"/>
                </a:cubicBezTo>
                <a:cubicBezTo>
                  <a:pt x="1119896" y="3512841"/>
                  <a:pt x="1000484" y="3507431"/>
                  <a:pt x="924455" y="3507283"/>
                </a:cubicBezTo>
                <a:cubicBezTo>
                  <a:pt x="887180" y="3483915"/>
                  <a:pt x="777361" y="3516071"/>
                  <a:pt x="718373" y="3511753"/>
                </a:cubicBezTo>
                <a:cubicBezTo>
                  <a:pt x="666588" y="3513355"/>
                  <a:pt x="661645" y="3525551"/>
                  <a:pt x="600444" y="3520899"/>
                </a:cubicBezTo>
                <a:cubicBezTo>
                  <a:pt x="491334" y="3516943"/>
                  <a:pt x="451794" y="3507522"/>
                  <a:pt x="351173" y="3495843"/>
                </a:cubicBezTo>
                <a:cubicBezTo>
                  <a:pt x="237121" y="3487112"/>
                  <a:pt x="235857" y="3499212"/>
                  <a:pt x="108372" y="3484386"/>
                </a:cubicBezTo>
                <a:cubicBezTo>
                  <a:pt x="86318" y="3481054"/>
                  <a:pt x="40657" y="3480329"/>
                  <a:pt x="6467" y="3476532"/>
                </a:cubicBezTo>
                <a:lnTo>
                  <a:pt x="0" y="3475412"/>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9" name="Rectangle 6">
            <a:extLst>
              <a:ext uri="{FF2B5EF4-FFF2-40B4-BE49-F238E27FC236}">
                <a16:creationId xmlns:a16="http://schemas.microsoft.com/office/drawing/2014/main" id="{48F779DE-4744-42D6-9C74-33EC94460C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21727" y="2190741"/>
            <a:ext cx="1348547" cy="407804"/>
          </a:xfrm>
          <a:custGeom>
            <a:avLst/>
            <a:gdLst>
              <a:gd name="connsiteX0" fmla="*/ 0 w 2142503"/>
              <a:gd name="connsiteY0" fmla="*/ 0 h 571500"/>
              <a:gd name="connsiteX1" fmla="*/ 2142503 w 2142503"/>
              <a:gd name="connsiteY1" fmla="*/ 0 h 571500"/>
              <a:gd name="connsiteX2" fmla="*/ 2142503 w 2142503"/>
              <a:gd name="connsiteY2" fmla="*/ 571500 h 571500"/>
              <a:gd name="connsiteX3" fmla="*/ 0 w 2142503"/>
              <a:gd name="connsiteY3" fmla="*/ 571500 h 571500"/>
              <a:gd name="connsiteX4" fmla="*/ 0 w 2142503"/>
              <a:gd name="connsiteY4" fmla="*/ 0 h 571500"/>
              <a:gd name="connsiteX0" fmla="*/ 0 w 2142503"/>
              <a:gd name="connsiteY0" fmla="*/ 0 h 582145"/>
              <a:gd name="connsiteX1" fmla="*/ 2142503 w 2142503"/>
              <a:gd name="connsiteY1" fmla="*/ 0 h 582145"/>
              <a:gd name="connsiteX2" fmla="*/ 2142503 w 2142503"/>
              <a:gd name="connsiteY2" fmla="*/ 571500 h 582145"/>
              <a:gd name="connsiteX3" fmla="*/ 2050917 w 2142503"/>
              <a:gd name="connsiteY3" fmla="*/ 582088 h 582145"/>
              <a:gd name="connsiteX4" fmla="*/ 0 w 2142503"/>
              <a:gd name="connsiteY4" fmla="*/ 571500 h 582145"/>
              <a:gd name="connsiteX5" fmla="*/ 0 w 2142503"/>
              <a:gd name="connsiteY5" fmla="*/ 0 h 582145"/>
              <a:gd name="connsiteX0" fmla="*/ 0 w 2159832"/>
              <a:gd name="connsiteY0" fmla="*/ 0 h 582145"/>
              <a:gd name="connsiteX1" fmla="*/ 2142503 w 2159832"/>
              <a:gd name="connsiteY1" fmla="*/ 0 h 582145"/>
              <a:gd name="connsiteX2" fmla="*/ 2159829 w 2159832"/>
              <a:gd name="connsiteY2" fmla="*/ 96526 h 582145"/>
              <a:gd name="connsiteX3" fmla="*/ 2142503 w 2159832"/>
              <a:gd name="connsiteY3" fmla="*/ 571500 h 582145"/>
              <a:gd name="connsiteX4" fmla="*/ 2050917 w 2159832"/>
              <a:gd name="connsiteY4" fmla="*/ 582088 h 582145"/>
              <a:gd name="connsiteX5" fmla="*/ 0 w 2159832"/>
              <a:gd name="connsiteY5" fmla="*/ 571500 h 582145"/>
              <a:gd name="connsiteX6" fmla="*/ 0 w 2159832"/>
              <a:gd name="connsiteY6" fmla="*/ 0 h 582145"/>
              <a:gd name="connsiteX0" fmla="*/ 0 w 2159832"/>
              <a:gd name="connsiteY0" fmla="*/ 12386 h 594531"/>
              <a:gd name="connsiteX1" fmla="*/ 67826 w 2159832"/>
              <a:gd name="connsiteY1" fmla="*/ 0 h 594531"/>
              <a:gd name="connsiteX2" fmla="*/ 2142503 w 2159832"/>
              <a:gd name="connsiteY2" fmla="*/ 12386 h 594531"/>
              <a:gd name="connsiteX3" fmla="*/ 2159829 w 2159832"/>
              <a:gd name="connsiteY3" fmla="*/ 108912 h 594531"/>
              <a:gd name="connsiteX4" fmla="*/ 2142503 w 2159832"/>
              <a:gd name="connsiteY4" fmla="*/ 583886 h 594531"/>
              <a:gd name="connsiteX5" fmla="*/ 2050917 w 2159832"/>
              <a:gd name="connsiteY5" fmla="*/ 594474 h 594531"/>
              <a:gd name="connsiteX6" fmla="*/ 0 w 2159832"/>
              <a:gd name="connsiteY6" fmla="*/ 583886 h 594531"/>
              <a:gd name="connsiteX7" fmla="*/ 0 w 2159832"/>
              <a:gd name="connsiteY7" fmla="*/ 12386 h 594531"/>
              <a:gd name="connsiteX0" fmla="*/ 0 w 2168908"/>
              <a:gd name="connsiteY0" fmla="*/ 26000 h 594531"/>
              <a:gd name="connsiteX1" fmla="*/ 76902 w 2168908"/>
              <a:gd name="connsiteY1" fmla="*/ 0 h 594531"/>
              <a:gd name="connsiteX2" fmla="*/ 2151579 w 2168908"/>
              <a:gd name="connsiteY2" fmla="*/ 12386 h 594531"/>
              <a:gd name="connsiteX3" fmla="*/ 2168905 w 2168908"/>
              <a:gd name="connsiteY3" fmla="*/ 108912 h 594531"/>
              <a:gd name="connsiteX4" fmla="*/ 2151579 w 2168908"/>
              <a:gd name="connsiteY4" fmla="*/ 583886 h 594531"/>
              <a:gd name="connsiteX5" fmla="*/ 2059993 w 2168908"/>
              <a:gd name="connsiteY5" fmla="*/ 594474 h 594531"/>
              <a:gd name="connsiteX6" fmla="*/ 9076 w 2168908"/>
              <a:gd name="connsiteY6" fmla="*/ 583886 h 594531"/>
              <a:gd name="connsiteX7" fmla="*/ 0 w 2168908"/>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147197 w 2316105"/>
              <a:gd name="connsiteY0" fmla="*/ 26000 h 594531"/>
              <a:gd name="connsiteX1" fmla="*/ 224099 w 2316105"/>
              <a:gd name="connsiteY1" fmla="*/ 0 h 594531"/>
              <a:gd name="connsiteX2" fmla="*/ 2298776 w 2316105"/>
              <a:gd name="connsiteY2" fmla="*/ 12386 h 594531"/>
              <a:gd name="connsiteX3" fmla="*/ 2316102 w 2316105"/>
              <a:gd name="connsiteY3" fmla="*/ 108912 h 594531"/>
              <a:gd name="connsiteX4" fmla="*/ 2298776 w 2316105"/>
              <a:gd name="connsiteY4" fmla="*/ 583886 h 594531"/>
              <a:gd name="connsiteX5" fmla="*/ 2207190 w 2316105"/>
              <a:gd name="connsiteY5" fmla="*/ 594474 h 594531"/>
              <a:gd name="connsiteX6" fmla="*/ 156273 w 2316105"/>
              <a:gd name="connsiteY6" fmla="*/ 583886 h 594531"/>
              <a:gd name="connsiteX7" fmla="*/ 142416 w 2316105"/>
              <a:gd name="connsiteY7" fmla="*/ 235975 h 594531"/>
              <a:gd name="connsiteX8" fmla="*/ 147197 w 2316105"/>
              <a:gd name="connsiteY8" fmla="*/ 26000 h 594531"/>
              <a:gd name="connsiteX0" fmla="*/ 154684 w 2323592"/>
              <a:gd name="connsiteY0" fmla="*/ 26000 h 594531"/>
              <a:gd name="connsiteX1" fmla="*/ 231586 w 2323592"/>
              <a:gd name="connsiteY1" fmla="*/ 0 h 594531"/>
              <a:gd name="connsiteX2" fmla="*/ 2306263 w 2323592"/>
              <a:gd name="connsiteY2" fmla="*/ 12386 h 594531"/>
              <a:gd name="connsiteX3" fmla="*/ 2323589 w 2323592"/>
              <a:gd name="connsiteY3" fmla="*/ 108912 h 594531"/>
              <a:gd name="connsiteX4" fmla="*/ 2306263 w 2323592"/>
              <a:gd name="connsiteY4" fmla="*/ 583886 h 594531"/>
              <a:gd name="connsiteX5" fmla="*/ 2214677 w 2323592"/>
              <a:gd name="connsiteY5" fmla="*/ 594474 h 594531"/>
              <a:gd name="connsiteX6" fmla="*/ 163760 w 2323592"/>
              <a:gd name="connsiteY6" fmla="*/ 583886 h 594531"/>
              <a:gd name="connsiteX7" fmla="*/ 158979 w 2323592"/>
              <a:gd name="connsiteY7" fmla="*/ 403879 h 594531"/>
              <a:gd name="connsiteX8" fmla="*/ 149903 w 2323592"/>
              <a:gd name="connsiteY8" fmla="*/ 235975 h 594531"/>
              <a:gd name="connsiteX9" fmla="*/ 154684 w 2323592"/>
              <a:gd name="connsiteY9" fmla="*/ 26000 h 594531"/>
              <a:gd name="connsiteX0" fmla="*/ 13665 w 2182573"/>
              <a:gd name="connsiteY0" fmla="*/ 26000 h 594531"/>
              <a:gd name="connsiteX1" fmla="*/ 90567 w 2182573"/>
              <a:gd name="connsiteY1" fmla="*/ 0 h 594531"/>
              <a:gd name="connsiteX2" fmla="*/ 2165244 w 2182573"/>
              <a:gd name="connsiteY2" fmla="*/ 12386 h 594531"/>
              <a:gd name="connsiteX3" fmla="*/ 2182570 w 2182573"/>
              <a:gd name="connsiteY3" fmla="*/ 108912 h 594531"/>
              <a:gd name="connsiteX4" fmla="*/ 2165244 w 2182573"/>
              <a:gd name="connsiteY4" fmla="*/ 583886 h 594531"/>
              <a:gd name="connsiteX5" fmla="*/ 2073658 w 2182573"/>
              <a:gd name="connsiteY5" fmla="*/ 594474 h 594531"/>
              <a:gd name="connsiteX6" fmla="*/ 22741 w 2182573"/>
              <a:gd name="connsiteY6" fmla="*/ 583886 h 594531"/>
              <a:gd name="connsiteX7" fmla="*/ 17960 w 2182573"/>
              <a:gd name="connsiteY7" fmla="*/ 403879 h 594531"/>
              <a:gd name="connsiteX8" fmla="*/ 8884 w 2182573"/>
              <a:gd name="connsiteY8" fmla="*/ 235975 h 594531"/>
              <a:gd name="connsiteX9" fmla="*/ 13665 w 2182573"/>
              <a:gd name="connsiteY9" fmla="*/ 26000 h 594531"/>
              <a:gd name="connsiteX0" fmla="*/ 13665 w 2202120"/>
              <a:gd name="connsiteY0" fmla="*/ 26000 h 594531"/>
              <a:gd name="connsiteX1" fmla="*/ 90567 w 2202120"/>
              <a:gd name="connsiteY1" fmla="*/ 0 h 594531"/>
              <a:gd name="connsiteX2" fmla="*/ 2165244 w 2202120"/>
              <a:gd name="connsiteY2" fmla="*/ 12386 h 594531"/>
              <a:gd name="connsiteX3" fmla="*/ 2182570 w 2202120"/>
              <a:gd name="connsiteY3" fmla="*/ 108912 h 594531"/>
              <a:gd name="connsiteX4" fmla="*/ 2192471 w 2202120"/>
              <a:gd name="connsiteY4" fmla="*/ 583886 h 594531"/>
              <a:gd name="connsiteX5" fmla="*/ 2073658 w 2202120"/>
              <a:gd name="connsiteY5" fmla="*/ 594474 h 594531"/>
              <a:gd name="connsiteX6" fmla="*/ 22741 w 2202120"/>
              <a:gd name="connsiteY6" fmla="*/ 583886 h 594531"/>
              <a:gd name="connsiteX7" fmla="*/ 17960 w 2202120"/>
              <a:gd name="connsiteY7" fmla="*/ 403879 h 594531"/>
              <a:gd name="connsiteX8" fmla="*/ 8884 w 2202120"/>
              <a:gd name="connsiteY8" fmla="*/ 235975 h 594531"/>
              <a:gd name="connsiteX9" fmla="*/ 13665 w 2202120"/>
              <a:gd name="connsiteY9" fmla="*/ 26000 h 594531"/>
              <a:gd name="connsiteX0" fmla="*/ 13665 w 2202036"/>
              <a:gd name="connsiteY0" fmla="*/ 26000 h 594531"/>
              <a:gd name="connsiteX1" fmla="*/ 90567 w 2202036"/>
              <a:gd name="connsiteY1" fmla="*/ 0 h 594531"/>
              <a:gd name="connsiteX2" fmla="*/ 2165244 w 2202036"/>
              <a:gd name="connsiteY2" fmla="*/ 12386 h 594531"/>
              <a:gd name="connsiteX3" fmla="*/ 2182570 w 2202036"/>
              <a:gd name="connsiteY3" fmla="*/ 108912 h 594531"/>
              <a:gd name="connsiteX4" fmla="*/ 2191645 w 2202036"/>
              <a:gd name="connsiteY4" fmla="*/ 422031 h 594531"/>
              <a:gd name="connsiteX5" fmla="*/ 2192471 w 2202036"/>
              <a:gd name="connsiteY5" fmla="*/ 583886 h 594531"/>
              <a:gd name="connsiteX6" fmla="*/ 2073658 w 2202036"/>
              <a:gd name="connsiteY6" fmla="*/ 594474 h 594531"/>
              <a:gd name="connsiteX7" fmla="*/ 22741 w 2202036"/>
              <a:gd name="connsiteY7" fmla="*/ 583886 h 594531"/>
              <a:gd name="connsiteX8" fmla="*/ 17960 w 2202036"/>
              <a:gd name="connsiteY8" fmla="*/ 403879 h 594531"/>
              <a:gd name="connsiteX9" fmla="*/ 8884 w 2202036"/>
              <a:gd name="connsiteY9" fmla="*/ 235975 h 594531"/>
              <a:gd name="connsiteX10" fmla="*/ 13665 w 2202036"/>
              <a:gd name="connsiteY10" fmla="*/ 26000 h 594531"/>
              <a:gd name="connsiteX0" fmla="*/ 142254 w 2330625"/>
              <a:gd name="connsiteY0" fmla="*/ 26000 h 594531"/>
              <a:gd name="connsiteX1" fmla="*/ 219156 w 2330625"/>
              <a:gd name="connsiteY1" fmla="*/ 0 h 594531"/>
              <a:gd name="connsiteX2" fmla="*/ 2293833 w 2330625"/>
              <a:gd name="connsiteY2" fmla="*/ 12386 h 594531"/>
              <a:gd name="connsiteX3" fmla="*/ 2311159 w 2330625"/>
              <a:gd name="connsiteY3" fmla="*/ 108912 h 594531"/>
              <a:gd name="connsiteX4" fmla="*/ 2320234 w 2330625"/>
              <a:gd name="connsiteY4" fmla="*/ 422031 h 594531"/>
              <a:gd name="connsiteX5" fmla="*/ 2321060 w 2330625"/>
              <a:gd name="connsiteY5" fmla="*/ 583886 h 594531"/>
              <a:gd name="connsiteX6" fmla="*/ 2202247 w 2330625"/>
              <a:gd name="connsiteY6" fmla="*/ 594474 h 594531"/>
              <a:gd name="connsiteX7" fmla="*/ 151330 w 2330625"/>
              <a:gd name="connsiteY7" fmla="*/ 583886 h 594531"/>
              <a:gd name="connsiteX8" fmla="*/ 155624 w 2330625"/>
              <a:gd name="connsiteY8" fmla="*/ 512790 h 594531"/>
              <a:gd name="connsiteX9" fmla="*/ 146549 w 2330625"/>
              <a:gd name="connsiteY9" fmla="*/ 403879 h 594531"/>
              <a:gd name="connsiteX10" fmla="*/ 137473 w 2330625"/>
              <a:gd name="connsiteY10" fmla="*/ 235975 h 594531"/>
              <a:gd name="connsiteX11" fmla="*/ 142254 w 2330625"/>
              <a:gd name="connsiteY11" fmla="*/ 26000 h 594531"/>
              <a:gd name="connsiteX0" fmla="*/ 13413 w 2201784"/>
              <a:gd name="connsiteY0" fmla="*/ 26000 h 594531"/>
              <a:gd name="connsiteX1" fmla="*/ 90315 w 2201784"/>
              <a:gd name="connsiteY1" fmla="*/ 0 h 594531"/>
              <a:gd name="connsiteX2" fmla="*/ 2164992 w 2201784"/>
              <a:gd name="connsiteY2" fmla="*/ 12386 h 594531"/>
              <a:gd name="connsiteX3" fmla="*/ 2182318 w 2201784"/>
              <a:gd name="connsiteY3" fmla="*/ 108912 h 594531"/>
              <a:gd name="connsiteX4" fmla="*/ 2191393 w 2201784"/>
              <a:gd name="connsiteY4" fmla="*/ 422031 h 594531"/>
              <a:gd name="connsiteX5" fmla="*/ 2192219 w 2201784"/>
              <a:gd name="connsiteY5" fmla="*/ 583886 h 594531"/>
              <a:gd name="connsiteX6" fmla="*/ 2073406 w 2201784"/>
              <a:gd name="connsiteY6" fmla="*/ 594474 h 594531"/>
              <a:gd name="connsiteX7" fmla="*/ 22489 w 2201784"/>
              <a:gd name="connsiteY7" fmla="*/ 583886 h 594531"/>
              <a:gd name="connsiteX8" fmla="*/ 26783 w 2201784"/>
              <a:gd name="connsiteY8" fmla="*/ 512790 h 594531"/>
              <a:gd name="connsiteX9" fmla="*/ 17708 w 2201784"/>
              <a:gd name="connsiteY9" fmla="*/ 403879 h 594531"/>
              <a:gd name="connsiteX10" fmla="*/ 8632 w 2201784"/>
              <a:gd name="connsiteY10" fmla="*/ 235975 h 594531"/>
              <a:gd name="connsiteX11" fmla="*/ 13413 w 2201784"/>
              <a:gd name="connsiteY11" fmla="*/ 26000 h 594531"/>
              <a:gd name="connsiteX0" fmla="*/ 13413 w 2201784"/>
              <a:gd name="connsiteY0" fmla="*/ 26000 h 594531"/>
              <a:gd name="connsiteX1" fmla="*/ 90315 w 2201784"/>
              <a:gd name="connsiteY1" fmla="*/ 0 h 594531"/>
              <a:gd name="connsiteX2" fmla="*/ 2170127 w 2201784"/>
              <a:gd name="connsiteY2" fmla="*/ 33245 h 594531"/>
              <a:gd name="connsiteX3" fmla="*/ 2182318 w 2201784"/>
              <a:gd name="connsiteY3" fmla="*/ 108912 h 594531"/>
              <a:gd name="connsiteX4" fmla="*/ 2191393 w 2201784"/>
              <a:gd name="connsiteY4" fmla="*/ 422031 h 594531"/>
              <a:gd name="connsiteX5" fmla="*/ 2192219 w 2201784"/>
              <a:gd name="connsiteY5" fmla="*/ 583886 h 594531"/>
              <a:gd name="connsiteX6" fmla="*/ 2073406 w 2201784"/>
              <a:gd name="connsiteY6" fmla="*/ 594474 h 594531"/>
              <a:gd name="connsiteX7" fmla="*/ 22489 w 2201784"/>
              <a:gd name="connsiteY7" fmla="*/ 583886 h 594531"/>
              <a:gd name="connsiteX8" fmla="*/ 26783 w 2201784"/>
              <a:gd name="connsiteY8" fmla="*/ 512790 h 594531"/>
              <a:gd name="connsiteX9" fmla="*/ 17708 w 2201784"/>
              <a:gd name="connsiteY9" fmla="*/ 403879 h 594531"/>
              <a:gd name="connsiteX10" fmla="*/ 8632 w 2201784"/>
              <a:gd name="connsiteY10" fmla="*/ 235975 h 594531"/>
              <a:gd name="connsiteX11" fmla="*/ 13413 w 2201784"/>
              <a:gd name="connsiteY11" fmla="*/ 26000 h 594531"/>
              <a:gd name="connsiteX0" fmla="*/ 13413 w 2201784"/>
              <a:gd name="connsiteY0" fmla="*/ 26000 h 594531"/>
              <a:gd name="connsiteX1" fmla="*/ 90315 w 2201784"/>
              <a:gd name="connsiteY1" fmla="*/ 0 h 594531"/>
              <a:gd name="connsiteX2" fmla="*/ 2170127 w 2201784"/>
              <a:gd name="connsiteY2" fmla="*/ 33245 h 594531"/>
              <a:gd name="connsiteX3" fmla="*/ 2182318 w 2201784"/>
              <a:gd name="connsiteY3" fmla="*/ 108912 h 594531"/>
              <a:gd name="connsiteX4" fmla="*/ 2191393 w 2201784"/>
              <a:gd name="connsiteY4" fmla="*/ 422031 h 594531"/>
              <a:gd name="connsiteX5" fmla="*/ 2192219 w 2201784"/>
              <a:gd name="connsiteY5" fmla="*/ 583886 h 594531"/>
              <a:gd name="connsiteX6" fmla="*/ 2073406 w 2201784"/>
              <a:gd name="connsiteY6" fmla="*/ 594474 h 594531"/>
              <a:gd name="connsiteX7" fmla="*/ 22489 w 2201784"/>
              <a:gd name="connsiteY7" fmla="*/ 583886 h 594531"/>
              <a:gd name="connsiteX8" fmla="*/ 26783 w 2201784"/>
              <a:gd name="connsiteY8" fmla="*/ 512790 h 594531"/>
              <a:gd name="connsiteX9" fmla="*/ 17708 w 2201784"/>
              <a:gd name="connsiteY9" fmla="*/ 403879 h 594531"/>
              <a:gd name="connsiteX10" fmla="*/ 8632 w 2201784"/>
              <a:gd name="connsiteY10" fmla="*/ 235975 h 594531"/>
              <a:gd name="connsiteX11" fmla="*/ 13413 w 2201784"/>
              <a:gd name="connsiteY11" fmla="*/ 26000 h 594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784" h="594531">
                <a:moveTo>
                  <a:pt x="13413" y="26000"/>
                </a:moveTo>
                <a:cubicBezTo>
                  <a:pt x="37534" y="24897"/>
                  <a:pt x="66194" y="1103"/>
                  <a:pt x="90315" y="0"/>
                </a:cubicBezTo>
                <a:cubicBezTo>
                  <a:pt x="781874" y="4129"/>
                  <a:pt x="1607589" y="24681"/>
                  <a:pt x="2170127" y="33245"/>
                </a:cubicBezTo>
                <a:cubicBezTo>
                  <a:pt x="2169852" y="63908"/>
                  <a:pt x="2182593" y="78249"/>
                  <a:pt x="2182318" y="108912"/>
                </a:cubicBezTo>
                <a:cubicBezTo>
                  <a:pt x="2188231" y="177186"/>
                  <a:pt x="2189743" y="342869"/>
                  <a:pt x="2191393" y="422031"/>
                </a:cubicBezTo>
                <a:cubicBezTo>
                  <a:pt x="2193043" y="501193"/>
                  <a:pt x="2213396" y="555146"/>
                  <a:pt x="2192219" y="583886"/>
                </a:cubicBezTo>
                <a:cubicBezTo>
                  <a:pt x="2172279" y="582877"/>
                  <a:pt x="2093346" y="595483"/>
                  <a:pt x="2073406" y="594474"/>
                </a:cubicBezTo>
                <a:lnTo>
                  <a:pt x="22489" y="583886"/>
                </a:lnTo>
                <a:cubicBezTo>
                  <a:pt x="5849" y="592962"/>
                  <a:pt x="27580" y="542791"/>
                  <a:pt x="26783" y="512790"/>
                </a:cubicBezTo>
                <a:cubicBezTo>
                  <a:pt x="25986" y="482789"/>
                  <a:pt x="18464" y="450015"/>
                  <a:pt x="17708" y="403879"/>
                </a:cubicBezTo>
                <a:cubicBezTo>
                  <a:pt x="16952" y="357743"/>
                  <a:pt x="-14855" y="308787"/>
                  <a:pt x="8632" y="235975"/>
                </a:cubicBezTo>
                <a:cubicBezTo>
                  <a:pt x="7119" y="142994"/>
                  <a:pt x="-201" y="65329"/>
                  <a:pt x="13413" y="26000"/>
                </a:cubicBezTo>
                <a:close/>
              </a:path>
            </a:pathLst>
          </a:custGeom>
          <a:solidFill>
            <a:srgbClr val="D9D4D0">
              <a:alpha val="35000"/>
            </a:srgbClr>
          </a:solidFill>
          <a:ln>
            <a:noFill/>
          </a:ln>
          <a:effectLst>
            <a:softEdge rad="63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Marcador de Posição de Conteúdo 2">
            <a:extLst>
              <a:ext uri="{FF2B5EF4-FFF2-40B4-BE49-F238E27FC236}">
                <a16:creationId xmlns:a16="http://schemas.microsoft.com/office/drawing/2014/main" id="{A6FA4005-24EF-0FA5-B02A-D824F31E59DA}"/>
              </a:ext>
            </a:extLst>
          </p:cNvPr>
          <p:cNvSpPr>
            <a:spLocks noGrp="1"/>
          </p:cNvSpPr>
          <p:nvPr>
            <p:ph idx="1"/>
          </p:nvPr>
        </p:nvSpPr>
        <p:spPr>
          <a:xfrm>
            <a:off x="1941207" y="2752316"/>
            <a:ext cx="8309586" cy="2756848"/>
          </a:xfrm>
        </p:spPr>
        <p:txBody>
          <a:bodyPr>
            <a:normAutofit/>
          </a:bodyPr>
          <a:lstStyle/>
          <a:p>
            <a:pPr>
              <a:buFont typeface="Wingdings" panose="05000000000000000000" pitchFamily="2" charset="2"/>
              <a:buChar char="§"/>
            </a:pPr>
            <a:r>
              <a:rPr lang="en-GB" sz="2100" dirty="0"/>
              <a:t>Economic Hardware</a:t>
            </a:r>
          </a:p>
          <a:p>
            <a:pPr>
              <a:buFont typeface="Wingdings" panose="05000000000000000000" pitchFamily="2" charset="2"/>
              <a:buChar char="§"/>
            </a:pPr>
            <a:r>
              <a:rPr lang="en-GB" sz="2100" dirty="0"/>
              <a:t>High battery life device</a:t>
            </a:r>
          </a:p>
          <a:p>
            <a:pPr>
              <a:buFont typeface="Wingdings" panose="05000000000000000000" pitchFamily="2" charset="2"/>
              <a:buChar char="§"/>
            </a:pPr>
            <a:r>
              <a:rPr lang="en-GB" sz="2100" dirty="0"/>
              <a:t>Low false alarm frequency</a:t>
            </a:r>
          </a:p>
          <a:p>
            <a:pPr>
              <a:buFont typeface="Wingdings" panose="05000000000000000000" pitchFamily="2" charset="2"/>
              <a:buChar char="§"/>
            </a:pPr>
            <a:r>
              <a:rPr lang="en-GB" sz="2100" dirty="0"/>
              <a:t>Visual alarm</a:t>
            </a:r>
          </a:p>
          <a:p>
            <a:pPr>
              <a:buFont typeface="Wingdings" panose="05000000000000000000" pitchFamily="2" charset="2"/>
              <a:buChar char="§"/>
            </a:pPr>
            <a:r>
              <a:rPr lang="en-GB" sz="2100" dirty="0"/>
              <a:t>Hardware documentation</a:t>
            </a:r>
          </a:p>
        </p:txBody>
      </p:sp>
      <p:sp>
        <p:nvSpPr>
          <p:cNvPr id="6" name="Marcador de Posição do Número do Diapositivo 5">
            <a:extLst>
              <a:ext uri="{FF2B5EF4-FFF2-40B4-BE49-F238E27FC236}">
                <a16:creationId xmlns:a16="http://schemas.microsoft.com/office/drawing/2014/main" id="{39578299-45DF-CD74-E4A8-4EE2255185D4}"/>
              </a:ext>
            </a:extLst>
          </p:cNvPr>
          <p:cNvSpPr>
            <a:spLocks noGrp="1"/>
          </p:cNvSpPr>
          <p:nvPr>
            <p:ph type="sldNum" sz="quarter" idx="12"/>
          </p:nvPr>
        </p:nvSpPr>
        <p:spPr/>
        <p:txBody>
          <a:bodyPr/>
          <a:lstStyle/>
          <a:p>
            <a:fld id="{86514E4F-46F6-4288-96EB-CFF291F830F0}" type="slidenum">
              <a:rPr lang="pt-PT" smtClean="0"/>
              <a:t>3</a:t>
            </a:fld>
            <a:endParaRPr lang="pt-PT"/>
          </a:p>
        </p:txBody>
      </p:sp>
    </p:spTree>
    <p:extLst>
      <p:ext uri="{BB962C8B-B14F-4D97-AF65-F5344CB8AC3E}">
        <p14:creationId xmlns:p14="http://schemas.microsoft.com/office/powerpoint/2010/main" val="27330813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2515456E-B1B1-48C1-8164-7E567F5D40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566DB015-E48E-C08A-F5AD-CA4123FBDABC}"/>
              </a:ext>
            </a:extLst>
          </p:cNvPr>
          <p:cNvSpPr>
            <a:spLocks noGrp="1"/>
          </p:cNvSpPr>
          <p:nvPr>
            <p:ph type="title"/>
          </p:nvPr>
        </p:nvSpPr>
        <p:spPr>
          <a:xfrm>
            <a:off x="822299" y="1917510"/>
            <a:ext cx="3831998" cy="3022980"/>
          </a:xfrm>
        </p:spPr>
        <p:txBody>
          <a:bodyPr anchor="ctr">
            <a:normAutofit/>
          </a:bodyPr>
          <a:lstStyle/>
          <a:p>
            <a:pPr algn="ctr"/>
            <a:r>
              <a:rPr lang="en-GB" dirty="0">
                <a:solidFill>
                  <a:schemeClr val="tx1">
                    <a:lumMod val="85000"/>
                    <a:lumOff val="15000"/>
                  </a:schemeClr>
                </a:solidFill>
              </a:rPr>
              <a:t>Main Objectives</a:t>
            </a:r>
          </a:p>
        </p:txBody>
      </p:sp>
      <p:sp>
        <p:nvSpPr>
          <p:cNvPr id="19" name="Freeform: Shape 18">
            <a:extLst>
              <a:ext uri="{FF2B5EF4-FFF2-40B4-BE49-F238E27FC236}">
                <a16:creationId xmlns:a16="http://schemas.microsoft.com/office/drawing/2014/main" id="{D237ACD7-8629-4014-83AF-339EDD87E9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4" y="643467"/>
            <a:ext cx="6272104" cy="5576358"/>
          </a:xfrm>
          <a:custGeom>
            <a:avLst/>
            <a:gdLst>
              <a:gd name="connsiteX0" fmla="*/ 6160697 w 6160697"/>
              <a:gd name="connsiteY0" fmla="*/ 0 h 5636676"/>
              <a:gd name="connsiteX1" fmla="*/ 6160697 w 6160697"/>
              <a:gd name="connsiteY1" fmla="*/ 5241536 h 5636676"/>
              <a:gd name="connsiteX2" fmla="*/ 6156554 w 6160697"/>
              <a:gd name="connsiteY2" fmla="*/ 5242381 h 5636676"/>
              <a:gd name="connsiteX3" fmla="*/ 6152471 w 6160697"/>
              <a:gd name="connsiteY3" fmla="*/ 5238376 h 5636676"/>
              <a:gd name="connsiteX4" fmla="*/ 6139063 w 6160697"/>
              <a:gd name="connsiteY4" fmla="*/ 5237646 h 5636676"/>
              <a:gd name="connsiteX5" fmla="*/ 6124768 w 6160697"/>
              <a:gd name="connsiteY5" fmla="*/ 5241915 h 5636676"/>
              <a:gd name="connsiteX6" fmla="*/ 6058950 w 6160697"/>
              <a:gd name="connsiteY6" fmla="*/ 5267176 h 5636676"/>
              <a:gd name="connsiteX7" fmla="*/ 6018366 w 6160697"/>
              <a:gd name="connsiteY7" fmla="*/ 5279454 h 5636676"/>
              <a:gd name="connsiteX8" fmla="*/ 6001056 w 6160697"/>
              <a:gd name="connsiteY8" fmla="*/ 5279669 h 5636676"/>
              <a:gd name="connsiteX9" fmla="*/ 5978158 w 6160697"/>
              <a:gd name="connsiteY9" fmla="*/ 5282958 h 5636676"/>
              <a:gd name="connsiteX10" fmla="*/ 5851521 w 6160697"/>
              <a:gd name="connsiteY10" fmla="*/ 5320165 h 5636676"/>
              <a:gd name="connsiteX11" fmla="*/ 5846811 w 6160697"/>
              <a:gd name="connsiteY11" fmla="*/ 5317803 h 5636676"/>
              <a:gd name="connsiteX12" fmla="*/ 5821445 w 6160697"/>
              <a:gd name="connsiteY12" fmla="*/ 5326257 h 5636676"/>
              <a:gd name="connsiteX13" fmla="*/ 5742484 w 6160697"/>
              <a:gd name="connsiteY13" fmla="*/ 5378748 h 5636676"/>
              <a:gd name="connsiteX14" fmla="*/ 5692638 w 6160697"/>
              <a:gd name="connsiteY14" fmla="*/ 5394640 h 5636676"/>
              <a:gd name="connsiteX15" fmla="*/ 5673352 w 6160697"/>
              <a:gd name="connsiteY15" fmla="*/ 5396590 h 5636676"/>
              <a:gd name="connsiteX16" fmla="*/ 5641138 w 6160697"/>
              <a:gd name="connsiteY16" fmla="*/ 5400089 h 5636676"/>
              <a:gd name="connsiteX17" fmla="*/ 5613130 w 6160697"/>
              <a:gd name="connsiteY17" fmla="*/ 5393622 h 5636676"/>
              <a:gd name="connsiteX18" fmla="*/ 5587752 w 6160697"/>
              <a:gd name="connsiteY18" fmla="*/ 5400147 h 5636676"/>
              <a:gd name="connsiteX19" fmla="*/ 5586939 w 6160697"/>
              <a:gd name="connsiteY19" fmla="*/ 5413409 h 5636676"/>
              <a:gd name="connsiteX20" fmla="*/ 5558140 w 6160697"/>
              <a:gd name="connsiteY20" fmla="*/ 5416576 h 5636676"/>
              <a:gd name="connsiteX21" fmla="*/ 5513898 w 6160697"/>
              <a:gd name="connsiteY21" fmla="*/ 5420092 h 5636676"/>
              <a:gd name="connsiteX22" fmla="*/ 5507892 w 6160697"/>
              <a:gd name="connsiteY22" fmla="*/ 5423953 h 5636676"/>
              <a:gd name="connsiteX23" fmla="*/ 5499230 w 6160697"/>
              <a:gd name="connsiteY23" fmla="*/ 5414956 h 5636676"/>
              <a:gd name="connsiteX24" fmla="*/ 5482057 w 6160697"/>
              <a:gd name="connsiteY24" fmla="*/ 5411363 h 5636676"/>
              <a:gd name="connsiteX25" fmla="*/ 5408816 w 6160697"/>
              <a:gd name="connsiteY25" fmla="*/ 5415847 h 5636676"/>
              <a:gd name="connsiteX26" fmla="*/ 5395738 w 6160697"/>
              <a:gd name="connsiteY26" fmla="*/ 5413749 h 5636676"/>
              <a:gd name="connsiteX27" fmla="*/ 5380156 w 6160697"/>
              <a:gd name="connsiteY27" fmla="*/ 5419870 h 5636676"/>
              <a:gd name="connsiteX28" fmla="*/ 5347114 w 6160697"/>
              <a:gd name="connsiteY28" fmla="*/ 5429171 h 5636676"/>
              <a:gd name="connsiteX29" fmla="*/ 5326101 w 6160697"/>
              <a:gd name="connsiteY29" fmla="*/ 5440792 h 5636676"/>
              <a:gd name="connsiteX30" fmla="*/ 5320104 w 6160697"/>
              <a:gd name="connsiteY30" fmla="*/ 5435870 h 5636676"/>
              <a:gd name="connsiteX31" fmla="*/ 5306571 w 6160697"/>
              <a:gd name="connsiteY31" fmla="*/ 5434305 h 5636676"/>
              <a:gd name="connsiteX32" fmla="*/ 5250731 w 6160697"/>
              <a:gd name="connsiteY32" fmla="*/ 5442441 h 5636676"/>
              <a:gd name="connsiteX33" fmla="*/ 5240489 w 6160697"/>
              <a:gd name="connsiteY33" fmla="*/ 5441726 h 5636676"/>
              <a:gd name="connsiteX34" fmla="*/ 5229095 w 6160697"/>
              <a:gd name="connsiteY34" fmla="*/ 5447321 h 5636676"/>
              <a:gd name="connsiteX35" fmla="*/ 5162669 w 6160697"/>
              <a:gd name="connsiteY35" fmla="*/ 5481008 h 5636676"/>
              <a:gd name="connsiteX36" fmla="*/ 5161945 w 6160697"/>
              <a:gd name="connsiteY36" fmla="*/ 5484428 h 5636676"/>
              <a:gd name="connsiteX37" fmla="*/ 5141192 w 6160697"/>
              <a:gd name="connsiteY37" fmla="*/ 5487094 h 5636676"/>
              <a:gd name="connsiteX38" fmla="*/ 5135796 w 6160697"/>
              <a:gd name="connsiteY38" fmla="*/ 5493398 h 5636676"/>
              <a:gd name="connsiteX39" fmla="*/ 5125146 w 6160697"/>
              <a:gd name="connsiteY39" fmla="*/ 5495481 h 5636676"/>
              <a:gd name="connsiteX40" fmla="*/ 5048259 w 6160697"/>
              <a:gd name="connsiteY40" fmla="*/ 5518646 h 5636676"/>
              <a:gd name="connsiteX41" fmla="*/ 5034800 w 6160697"/>
              <a:gd name="connsiteY41" fmla="*/ 5519818 h 5636676"/>
              <a:gd name="connsiteX42" fmla="*/ 5021494 w 6160697"/>
              <a:gd name="connsiteY42" fmla="*/ 5533940 h 5636676"/>
              <a:gd name="connsiteX43" fmla="*/ 4969420 w 6160697"/>
              <a:gd name="connsiteY43" fmla="*/ 5539580 h 5636676"/>
              <a:gd name="connsiteX44" fmla="*/ 4951997 w 6160697"/>
              <a:gd name="connsiteY44" fmla="*/ 5540998 h 5636676"/>
              <a:gd name="connsiteX45" fmla="*/ 4944222 w 6160697"/>
              <a:gd name="connsiteY45" fmla="*/ 5542061 h 5636676"/>
              <a:gd name="connsiteX46" fmla="*/ 4945476 w 6160697"/>
              <a:gd name="connsiteY46" fmla="*/ 5548837 h 5636676"/>
              <a:gd name="connsiteX47" fmla="*/ 4924708 w 6160697"/>
              <a:gd name="connsiteY47" fmla="*/ 5553963 h 5636676"/>
              <a:gd name="connsiteX48" fmla="*/ 4900123 w 6160697"/>
              <a:gd name="connsiteY48" fmla="*/ 5574141 h 5636676"/>
              <a:gd name="connsiteX49" fmla="*/ 4878805 w 6160697"/>
              <a:gd name="connsiteY49" fmla="*/ 5589711 h 5636676"/>
              <a:gd name="connsiteX50" fmla="*/ 4862889 w 6160697"/>
              <a:gd name="connsiteY50" fmla="*/ 5590274 h 5636676"/>
              <a:gd name="connsiteX51" fmla="*/ 4787099 w 6160697"/>
              <a:gd name="connsiteY51" fmla="*/ 5601127 h 5636676"/>
              <a:gd name="connsiteX52" fmla="*/ 4767539 w 6160697"/>
              <a:gd name="connsiteY52" fmla="*/ 5604712 h 5636676"/>
              <a:gd name="connsiteX53" fmla="*/ 4715397 w 6160697"/>
              <a:gd name="connsiteY53" fmla="*/ 5606905 h 5636676"/>
              <a:gd name="connsiteX54" fmla="*/ 4594975 w 6160697"/>
              <a:gd name="connsiteY54" fmla="*/ 5611694 h 5636676"/>
              <a:gd name="connsiteX55" fmla="*/ 4592519 w 6160697"/>
              <a:gd name="connsiteY55" fmla="*/ 5614677 h 5636676"/>
              <a:gd name="connsiteX56" fmla="*/ 4582609 w 6160697"/>
              <a:gd name="connsiteY56" fmla="*/ 5615529 h 5636676"/>
              <a:gd name="connsiteX57" fmla="*/ 4580200 w 6160697"/>
              <a:gd name="connsiteY57" fmla="*/ 5616290 h 5636676"/>
              <a:gd name="connsiteX58" fmla="*/ 4566161 w 6160697"/>
              <a:gd name="connsiteY58" fmla="*/ 5620121 h 5636676"/>
              <a:gd name="connsiteX59" fmla="*/ 4530539 w 6160697"/>
              <a:gd name="connsiteY59" fmla="*/ 5615013 h 5636676"/>
              <a:gd name="connsiteX60" fmla="*/ 4491359 w 6160697"/>
              <a:gd name="connsiteY60" fmla="*/ 5619658 h 5636676"/>
              <a:gd name="connsiteX61" fmla="*/ 4372063 w 6160697"/>
              <a:gd name="connsiteY61" fmla="*/ 5620213 h 5636676"/>
              <a:gd name="connsiteX62" fmla="*/ 4261863 w 6160697"/>
              <a:gd name="connsiteY62" fmla="*/ 5623713 h 5636676"/>
              <a:gd name="connsiteX63" fmla="*/ 4213285 w 6160697"/>
              <a:gd name="connsiteY63" fmla="*/ 5622917 h 5636676"/>
              <a:gd name="connsiteX64" fmla="*/ 4173936 w 6160697"/>
              <a:gd name="connsiteY64" fmla="*/ 5622049 h 5636676"/>
              <a:gd name="connsiteX65" fmla="*/ 4175584 w 6160697"/>
              <a:gd name="connsiteY65" fmla="*/ 5630149 h 5636676"/>
              <a:gd name="connsiteX66" fmla="*/ 4152035 w 6160697"/>
              <a:gd name="connsiteY66" fmla="*/ 5636676 h 5636676"/>
              <a:gd name="connsiteX67" fmla="*/ 4121051 w 6160697"/>
              <a:gd name="connsiteY67" fmla="*/ 5621835 h 5636676"/>
              <a:gd name="connsiteX68" fmla="*/ 4103457 w 6160697"/>
              <a:gd name="connsiteY68" fmla="*/ 5621974 h 5636676"/>
              <a:gd name="connsiteX69" fmla="*/ 4072592 w 6160697"/>
              <a:gd name="connsiteY69" fmla="*/ 5627101 h 5636676"/>
              <a:gd name="connsiteX70" fmla="*/ 4062311 w 6160697"/>
              <a:gd name="connsiteY70" fmla="*/ 5629472 h 5636676"/>
              <a:gd name="connsiteX71" fmla="*/ 3985093 w 6160697"/>
              <a:gd name="connsiteY71" fmla="*/ 5613011 h 5636676"/>
              <a:gd name="connsiteX72" fmla="*/ 3977564 w 6160697"/>
              <a:gd name="connsiteY72" fmla="*/ 5606406 h 5636676"/>
              <a:gd name="connsiteX73" fmla="*/ 3938843 w 6160697"/>
              <a:gd name="connsiteY73" fmla="*/ 5603534 h 5636676"/>
              <a:gd name="connsiteX74" fmla="*/ 3934439 w 6160697"/>
              <a:gd name="connsiteY74" fmla="*/ 5605287 h 5636676"/>
              <a:gd name="connsiteX75" fmla="*/ 3902350 w 6160697"/>
              <a:gd name="connsiteY75" fmla="*/ 5595175 h 5636676"/>
              <a:gd name="connsiteX76" fmla="*/ 3773677 w 6160697"/>
              <a:gd name="connsiteY76" fmla="*/ 5577344 h 5636676"/>
              <a:gd name="connsiteX77" fmla="*/ 3526259 w 6160697"/>
              <a:gd name="connsiteY77" fmla="*/ 5567985 h 5636676"/>
              <a:gd name="connsiteX78" fmla="*/ 3268592 w 6160697"/>
              <a:gd name="connsiteY78" fmla="*/ 5541271 h 5636676"/>
              <a:gd name="connsiteX79" fmla="*/ 3024274 w 6160697"/>
              <a:gd name="connsiteY79" fmla="*/ 5551613 h 5636676"/>
              <a:gd name="connsiteX80" fmla="*/ 2580376 w 6160697"/>
              <a:gd name="connsiteY80" fmla="*/ 5523020 h 5636676"/>
              <a:gd name="connsiteX81" fmla="*/ 2428086 w 6160697"/>
              <a:gd name="connsiteY81" fmla="*/ 5520461 h 5636676"/>
              <a:gd name="connsiteX82" fmla="*/ 2326052 w 6160697"/>
              <a:gd name="connsiteY82" fmla="*/ 5519493 h 5636676"/>
              <a:gd name="connsiteX83" fmla="*/ 2318979 w 6160697"/>
              <a:gd name="connsiteY83" fmla="*/ 5522207 h 5636676"/>
              <a:gd name="connsiteX84" fmla="*/ 2290482 w 6160697"/>
              <a:gd name="connsiteY84" fmla="*/ 5523810 h 5636676"/>
              <a:gd name="connsiteX85" fmla="*/ 2282680 w 6160697"/>
              <a:gd name="connsiteY85" fmla="*/ 5535840 h 5636676"/>
              <a:gd name="connsiteX86" fmla="*/ 2187437 w 6160697"/>
              <a:gd name="connsiteY86" fmla="*/ 5546268 h 5636676"/>
              <a:gd name="connsiteX87" fmla="*/ 1958211 w 6160697"/>
              <a:gd name="connsiteY87" fmla="*/ 5550992 h 5636676"/>
              <a:gd name="connsiteX88" fmla="*/ 1788574 w 6160697"/>
              <a:gd name="connsiteY88" fmla="*/ 5530833 h 5636676"/>
              <a:gd name="connsiteX89" fmla="*/ 1770257 w 6160697"/>
              <a:gd name="connsiteY89" fmla="*/ 5530964 h 5636676"/>
              <a:gd name="connsiteX90" fmla="*/ 1747724 w 6160697"/>
              <a:gd name="connsiteY90" fmla="*/ 5529296 h 5636676"/>
              <a:gd name="connsiteX91" fmla="*/ 1712794 w 6160697"/>
              <a:gd name="connsiteY91" fmla="*/ 5535788 h 5636676"/>
              <a:gd name="connsiteX92" fmla="*/ 1693854 w 6160697"/>
              <a:gd name="connsiteY92" fmla="*/ 5545452 h 5636676"/>
              <a:gd name="connsiteX93" fmla="*/ 1687546 w 6160697"/>
              <a:gd name="connsiteY93" fmla="*/ 5544521 h 5636676"/>
              <a:gd name="connsiteX94" fmla="*/ 1687194 w 6160697"/>
              <a:gd name="connsiteY94" fmla="*/ 5541192 h 5636676"/>
              <a:gd name="connsiteX95" fmla="*/ 1629583 w 6160697"/>
              <a:gd name="connsiteY95" fmla="*/ 5530061 h 5636676"/>
              <a:gd name="connsiteX96" fmla="*/ 1553336 w 6160697"/>
              <a:gd name="connsiteY96" fmla="*/ 5487310 h 5636676"/>
              <a:gd name="connsiteX97" fmla="*/ 1465077 w 6160697"/>
              <a:gd name="connsiteY97" fmla="*/ 5478284 h 5636676"/>
              <a:gd name="connsiteX98" fmla="*/ 1429630 w 6160697"/>
              <a:gd name="connsiteY98" fmla="*/ 5463320 h 5636676"/>
              <a:gd name="connsiteX99" fmla="*/ 1391291 w 6160697"/>
              <a:gd name="connsiteY99" fmla="*/ 5464846 h 5636676"/>
              <a:gd name="connsiteX100" fmla="*/ 1380007 w 6160697"/>
              <a:gd name="connsiteY100" fmla="*/ 5455970 h 5636676"/>
              <a:gd name="connsiteX101" fmla="*/ 1378141 w 6160697"/>
              <a:gd name="connsiteY101" fmla="*/ 5454279 h 5636676"/>
              <a:gd name="connsiteX102" fmla="*/ 1368962 w 6160697"/>
              <a:gd name="connsiteY102" fmla="*/ 5451018 h 5636676"/>
              <a:gd name="connsiteX103" fmla="*/ 1368505 w 6160697"/>
              <a:gd name="connsiteY103" fmla="*/ 5445712 h 5636676"/>
              <a:gd name="connsiteX104" fmla="*/ 1356218 w 6160697"/>
              <a:gd name="connsiteY104" fmla="*/ 5437660 h 5636676"/>
              <a:gd name="connsiteX105" fmla="*/ 1338733 w 6160697"/>
              <a:gd name="connsiteY105" fmla="*/ 5432883 h 5636676"/>
              <a:gd name="connsiteX106" fmla="*/ 1253342 w 6160697"/>
              <a:gd name="connsiteY106" fmla="*/ 5415104 h 5636676"/>
              <a:gd name="connsiteX107" fmla="*/ 1203557 w 6160697"/>
              <a:gd name="connsiteY107" fmla="*/ 5401656 h 5636676"/>
              <a:gd name="connsiteX108" fmla="*/ 1186689 w 6160697"/>
              <a:gd name="connsiteY108" fmla="*/ 5392134 h 5636676"/>
              <a:gd name="connsiteX109" fmla="*/ 1161759 w 6160697"/>
              <a:gd name="connsiteY109" fmla="*/ 5381804 h 5636676"/>
              <a:gd name="connsiteX110" fmla="*/ 1119345 w 6160697"/>
              <a:gd name="connsiteY110" fmla="*/ 5360154 h 5636676"/>
              <a:gd name="connsiteX111" fmla="*/ 1095256 w 6160697"/>
              <a:gd name="connsiteY111" fmla="*/ 5353950 h 5636676"/>
              <a:gd name="connsiteX112" fmla="*/ 1058773 w 6160697"/>
              <a:gd name="connsiteY112" fmla="*/ 5341289 h 5636676"/>
              <a:gd name="connsiteX113" fmla="*/ 1048153 w 6160697"/>
              <a:gd name="connsiteY113" fmla="*/ 5339154 h 5636676"/>
              <a:gd name="connsiteX114" fmla="*/ 1043881 w 6160697"/>
              <a:gd name="connsiteY114" fmla="*/ 5338518 h 5636676"/>
              <a:gd name="connsiteX115" fmla="*/ 1007373 w 6160697"/>
              <a:gd name="connsiteY115" fmla="*/ 5339007 h 5636676"/>
              <a:gd name="connsiteX116" fmla="*/ 1004885 w 6160697"/>
              <a:gd name="connsiteY116" fmla="*/ 5334591 h 5636676"/>
              <a:gd name="connsiteX117" fmla="*/ 994709 w 6160697"/>
              <a:gd name="connsiteY117" fmla="*/ 5328566 h 5636676"/>
              <a:gd name="connsiteX118" fmla="*/ 984399 w 6160697"/>
              <a:gd name="connsiteY118" fmla="*/ 5331183 h 5636676"/>
              <a:gd name="connsiteX119" fmla="*/ 964158 w 6160697"/>
              <a:gd name="connsiteY119" fmla="*/ 5330044 h 5636676"/>
              <a:gd name="connsiteX120" fmla="*/ 958888 w 6160697"/>
              <a:gd name="connsiteY120" fmla="*/ 5328278 h 5636676"/>
              <a:gd name="connsiteX121" fmla="*/ 940162 w 6160697"/>
              <a:gd name="connsiteY121" fmla="*/ 5341965 h 5636676"/>
              <a:gd name="connsiteX122" fmla="*/ 907763 w 6160697"/>
              <a:gd name="connsiteY122" fmla="*/ 5329404 h 5636676"/>
              <a:gd name="connsiteX123" fmla="*/ 872950 w 6160697"/>
              <a:gd name="connsiteY123" fmla="*/ 5324938 h 5636676"/>
              <a:gd name="connsiteX124" fmla="*/ 862283 w 6160697"/>
              <a:gd name="connsiteY124" fmla="*/ 5327617 h 5636676"/>
              <a:gd name="connsiteX125" fmla="*/ 798257 w 6160697"/>
              <a:gd name="connsiteY125" fmla="*/ 5334973 h 5636676"/>
              <a:gd name="connsiteX126" fmla="*/ 778474 w 6160697"/>
              <a:gd name="connsiteY126" fmla="*/ 5326083 h 5636676"/>
              <a:gd name="connsiteX127" fmla="*/ 763422 w 6160697"/>
              <a:gd name="connsiteY127" fmla="*/ 5321440 h 5636676"/>
              <a:gd name="connsiteX128" fmla="*/ 760604 w 6160697"/>
              <a:gd name="connsiteY128" fmla="*/ 5316482 h 5636676"/>
              <a:gd name="connsiteX129" fmla="*/ 750603 w 6160697"/>
              <a:gd name="connsiteY129" fmla="*/ 5315646 h 5636676"/>
              <a:gd name="connsiteX130" fmla="*/ 748101 w 6160697"/>
              <a:gd name="connsiteY130" fmla="*/ 5314492 h 5636676"/>
              <a:gd name="connsiteX131" fmla="*/ 733610 w 6160697"/>
              <a:gd name="connsiteY131" fmla="*/ 5308812 h 5636676"/>
              <a:gd name="connsiteX132" fmla="*/ 698671 w 6160697"/>
              <a:gd name="connsiteY132" fmla="*/ 5319789 h 5636676"/>
              <a:gd name="connsiteX133" fmla="*/ 658974 w 6160697"/>
              <a:gd name="connsiteY133" fmla="*/ 5314289 h 5636676"/>
              <a:gd name="connsiteX134" fmla="*/ 547411 w 6160697"/>
              <a:gd name="connsiteY134" fmla="*/ 5323081 h 5636676"/>
              <a:gd name="connsiteX135" fmla="*/ 420170 w 6160697"/>
              <a:gd name="connsiteY135" fmla="*/ 5302565 h 5636676"/>
              <a:gd name="connsiteX136" fmla="*/ 320690 w 6160697"/>
              <a:gd name="connsiteY136" fmla="*/ 5332193 h 5636676"/>
              <a:gd name="connsiteX137" fmla="*/ 257958 w 6160697"/>
              <a:gd name="connsiteY137" fmla="*/ 5340954 h 5636676"/>
              <a:gd name="connsiteX138" fmla="*/ 184890 w 6160697"/>
              <a:gd name="connsiteY138" fmla="*/ 5339091 h 5636676"/>
              <a:gd name="connsiteX139" fmla="*/ 183331 w 6160697"/>
              <a:gd name="connsiteY139" fmla="*/ 5338348 h 5636676"/>
              <a:gd name="connsiteX140" fmla="*/ 169782 w 6160697"/>
              <a:gd name="connsiteY140" fmla="*/ 5339269 h 5636676"/>
              <a:gd name="connsiteX141" fmla="*/ 167187 w 6160697"/>
              <a:gd name="connsiteY141" fmla="*/ 5341914 h 5636676"/>
              <a:gd name="connsiteX142" fmla="*/ 140235 w 6160697"/>
              <a:gd name="connsiteY142" fmla="*/ 5348128 h 5636676"/>
              <a:gd name="connsiteX143" fmla="*/ 109349 w 6160697"/>
              <a:gd name="connsiteY143" fmla="*/ 5351347 h 5636676"/>
              <a:gd name="connsiteX144" fmla="*/ 108834 w 6160697"/>
              <a:gd name="connsiteY144" fmla="*/ 5350486 h 5636676"/>
              <a:gd name="connsiteX145" fmla="*/ 84990 w 6160697"/>
              <a:gd name="connsiteY145" fmla="*/ 5344389 h 5636676"/>
              <a:gd name="connsiteX146" fmla="*/ 47411 w 6160697"/>
              <a:gd name="connsiteY146" fmla="*/ 5325453 h 5636676"/>
              <a:gd name="connsiteX147" fmla="*/ 18970 w 6160697"/>
              <a:gd name="connsiteY147" fmla="*/ 5329785 h 5636676"/>
              <a:gd name="connsiteX148" fmla="*/ 13158 w 6160697"/>
              <a:gd name="connsiteY148" fmla="*/ 5330156 h 5636676"/>
              <a:gd name="connsiteX149" fmla="*/ 13003 w 6160697"/>
              <a:gd name="connsiteY149" fmla="*/ 5329958 h 5636676"/>
              <a:gd name="connsiteX150" fmla="*/ 6798 w 6160697"/>
              <a:gd name="connsiteY150" fmla="*/ 5329941 h 5636676"/>
              <a:gd name="connsiteX151" fmla="*/ 2557 w 6160697"/>
              <a:gd name="connsiteY151" fmla="*/ 5330836 h 5636676"/>
              <a:gd name="connsiteX152" fmla="*/ 0 w 6160697"/>
              <a:gd name="connsiteY152" fmla="*/ 5330999 h 5636676"/>
              <a:gd name="connsiteX153" fmla="*/ 0 w 6160697"/>
              <a:gd name="connsiteY153" fmla="*/ 6095 h 5636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Lst>
            <a:rect l="l" t="t" r="r" b="b"/>
            <a:pathLst>
              <a:path w="6160697" h="5636676">
                <a:moveTo>
                  <a:pt x="6160697" y="0"/>
                </a:moveTo>
                <a:lnTo>
                  <a:pt x="6160697" y="5241536"/>
                </a:lnTo>
                <a:lnTo>
                  <a:pt x="6156554" y="5242381"/>
                </a:lnTo>
                <a:lnTo>
                  <a:pt x="6152471" y="5238376"/>
                </a:lnTo>
                <a:lnTo>
                  <a:pt x="6139063" y="5237646"/>
                </a:lnTo>
                <a:cubicBezTo>
                  <a:pt x="6134322" y="5238062"/>
                  <a:pt x="6129550" y="5239318"/>
                  <a:pt x="6124768" y="5241915"/>
                </a:cubicBezTo>
                <a:cubicBezTo>
                  <a:pt x="6112241" y="5258189"/>
                  <a:pt x="6073916" y="5246037"/>
                  <a:pt x="6058950" y="5267176"/>
                </a:cubicBezTo>
                <a:cubicBezTo>
                  <a:pt x="6052501" y="5273412"/>
                  <a:pt x="6026754" y="5283311"/>
                  <a:pt x="6018366" y="5279454"/>
                </a:cubicBezTo>
                <a:cubicBezTo>
                  <a:pt x="6012273" y="5280338"/>
                  <a:pt x="6007326" y="5284888"/>
                  <a:pt x="6001056" y="5279669"/>
                </a:cubicBezTo>
                <a:cubicBezTo>
                  <a:pt x="5992407" y="5273826"/>
                  <a:pt x="5980924" y="5292840"/>
                  <a:pt x="5978158" y="5282958"/>
                </a:cubicBezTo>
                <a:cubicBezTo>
                  <a:pt x="5953235" y="5289707"/>
                  <a:pt x="5873412" y="5314356"/>
                  <a:pt x="5851521" y="5320165"/>
                </a:cubicBezTo>
                <a:cubicBezTo>
                  <a:pt x="5850093" y="5319197"/>
                  <a:pt x="5848504" y="5318401"/>
                  <a:pt x="5846811" y="5317803"/>
                </a:cubicBezTo>
                <a:cubicBezTo>
                  <a:pt x="5836955" y="5314327"/>
                  <a:pt x="5825596" y="5318112"/>
                  <a:pt x="5821445" y="5326257"/>
                </a:cubicBezTo>
                <a:cubicBezTo>
                  <a:pt x="5797750" y="5355654"/>
                  <a:pt x="5768199" y="5365302"/>
                  <a:pt x="5742484" y="5378748"/>
                </a:cubicBezTo>
                <a:cubicBezTo>
                  <a:pt x="5712463" y="5391933"/>
                  <a:pt x="5723511" y="5363738"/>
                  <a:pt x="5692638" y="5394640"/>
                </a:cubicBezTo>
                <a:cubicBezTo>
                  <a:pt x="5685162" y="5388839"/>
                  <a:pt x="5680078" y="5390215"/>
                  <a:pt x="5673352" y="5396590"/>
                </a:cubicBezTo>
                <a:cubicBezTo>
                  <a:pt x="5658519" y="5402454"/>
                  <a:pt x="5651424" y="5383775"/>
                  <a:pt x="5641138" y="5400089"/>
                </a:cubicBezTo>
                <a:cubicBezTo>
                  <a:pt x="5639436" y="5389318"/>
                  <a:pt x="5610760" y="5406260"/>
                  <a:pt x="5613130" y="5393622"/>
                </a:cubicBezTo>
                <a:cubicBezTo>
                  <a:pt x="5599247" y="5388102"/>
                  <a:pt x="5601035" y="5404523"/>
                  <a:pt x="5587752" y="5400147"/>
                </a:cubicBezTo>
                <a:cubicBezTo>
                  <a:pt x="5575908" y="5402167"/>
                  <a:pt x="5598814" y="5408442"/>
                  <a:pt x="5586939" y="5413409"/>
                </a:cubicBezTo>
                <a:cubicBezTo>
                  <a:pt x="5571739" y="5417659"/>
                  <a:pt x="5579895" y="5435655"/>
                  <a:pt x="5558140" y="5416576"/>
                </a:cubicBezTo>
                <a:cubicBezTo>
                  <a:pt x="5545125" y="5427439"/>
                  <a:pt x="5537467" y="5418132"/>
                  <a:pt x="5513898" y="5420092"/>
                </a:cubicBezTo>
                <a:lnTo>
                  <a:pt x="5507892" y="5423953"/>
                </a:lnTo>
                <a:lnTo>
                  <a:pt x="5499230" y="5414956"/>
                </a:lnTo>
                <a:cubicBezTo>
                  <a:pt x="5494522" y="5411441"/>
                  <a:pt x="5489041" y="5409502"/>
                  <a:pt x="5482057" y="5411363"/>
                </a:cubicBezTo>
                <a:cubicBezTo>
                  <a:pt x="5441582" y="5440334"/>
                  <a:pt x="5478175" y="5394237"/>
                  <a:pt x="5408816" y="5415847"/>
                </a:cubicBezTo>
                <a:cubicBezTo>
                  <a:pt x="5405733" y="5419916"/>
                  <a:pt x="5396114" y="5418376"/>
                  <a:pt x="5395738" y="5413749"/>
                </a:cubicBezTo>
                <a:cubicBezTo>
                  <a:pt x="5391612" y="5416050"/>
                  <a:pt x="5383259" y="5426773"/>
                  <a:pt x="5380156" y="5419870"/>
                </a:cubicBezTo>
                <a:cubicBezTo>
                  <a:pt x="5368670" y="5421761"/>
                  <a:pt x="5357569" y="5424896"/>
                  <a:pt x="5347114" y="5429171"/>
                </a:cubicBezTo>
                <a:lnTo>
                  <a:pt x="5326101" y="5440792"/>
                </a:lnTo>
                <a:lnTo>
                  <a:pt x="5320104" y="5435870"/>
                </a:lnTo>
                <a:cubicBezTo>
                  <a:pt x="5316154" y="5433548"/>
                  <a:pt x="5311762" y="5432457"/>
                  <a:pt x="5306571" y="5434305"/>
                </a:cubicBezTo>
                <a:cubicBezTo>
                  <a:pt x="5278222" y="5458611"/>
                  <a:pt x="5301967" y="5421751"/>
                  <a:pt x="5250731" y="5442441"/>
                </a:cubicBezTo>
                <a:cubicBezTo>
                  <a:pt x="5248752" y="5445684"/>
                  <a:pt x="5241215" y="5445162"/>
                  <a:pt x="5240489" y="5441726"/>
                </a:cubicBezTo>
                <a:cubicBezTo>
                  <a:pt x="5237534" y="5443716"/>
                  <a:pt x="5232136" y="5452280"/>
                  <a:pt x="5229095" y="5447321"/>
                </a:cubicBezTo>
                <a:cubicBezTo>
                  <a:pt x="5216125" y="5453868"/>
                  <a:pt x="5173861" y="5474823"/>
                  <a:pt x="5162669" y="5481008"/>
                </a:cubicBezTo>
                <a:lnTo>
                  <a:pt x="5161945" y="5484428"/>
                </a:lnTo>
                <a:cubicBezTo>
                  <a:pt x="5158366" y="5485443"/>
                  <a:pt x="5145550" y="5485600"/>
                  <a:pt x="5141192" y="5487094"/>
                </a:cubicBezTo>
                <a:lnTo>
                  <a:pt x="5135796" y="5493398"/>
                </a:lnTo>
                <a:lnTo>
                  <a:pt x="5125146" y="5495481"/>
                </a:lnTo>
                <a:lnTo>
                  <a:pt x="5048259" y="5518646"/>
                </a:lnTo>
                <a:lnTo>
                  <a:pt x="5034800" y="5519818"/>
                </a:lnTo>
                <a:cubicBezTo>
                  <a:pt x="5028813" y="5522097"/>
                  <a:pt x="5024166" y="5526423"/>
                  <a:pt x="5021494" y="5533940"/>
                </a:cubicBezTo>
                <a:cubicBezTo>
                  <a:pt x="5010597" y="5537234"/>
                  <a:pt x="4980226" y="5537766"/>
                  <a:pt x="4969420" y="5539580"/>
                </a:cubicBezTo>
                <a:lnTo>
                  <a:pt x="4951997" y="5540998"/>
                </a:lnTo>
                <a:lnTo>
                  <a:pt x="4944222" y="5542061"/>
                </a:lnTo>
                <a:lnTo>
                  <a:pt x="4945476" y="5548837"/>
                </a:lnTo>
                <a:lnTo>
                  <a:pt x="4924708" y="5553963"/>
                </a:lnTo>
                <a:cubicBezTo>
                  <a:pt x="4918349" y="5557956"/>
                  <a:pt x="4909767" y="5565846"/>
                  <a:pt x="4900123" y="5574141"/>
                </a:cubicBezTo>
                <a:lnTo>
                  <a:pt x="4878805" y="5589711"/>
                </a:lnTo>
                <a:lnTo>
                  <a:pt x="4862889" y="5590274"/>
                </a:lnTo>
                <a:cubicBezTo>
                  <a:pt x="4839384" y="5593189"/>
                  <a:pt x="4802990" y="5598721"/>
                  <a:pt x="4787099" y="5601127"/>
                </a:cubicBezTo>
                <a:cubicBezTo>
                  <a:pt x="4782839" y="5605219"/>
                  <a:pt x="4774855" y="5603876"/>
                  <a:pt x="4767539" y="5604712"/>
                </a:cubicBezTo>
                <a:cubicBezTo>
                  <a:pt x="4760169" y="5608536"/>
                  <a:pt x="4725967" y="5608816"/>
                  <a:pt x="4715397" y="5606905"/>
                </a:cubicBezTo>
                <a:lnTo>
                  <a:pt x="4594975" y="5611694"/>
                </a:lnTo>
                <a:lnTo>
                  <a:pt x="4592519" y="5614677"/>
                </a:lnTo>
                <a:lnTo>
                  <a:pt x="4582609" y="5615529"/>
                </a:lnTo>
                <a:lnTo>
                  <a:pt x="4580200" y="5616290"/>
                </a:lnTo>
                <a:cubicBezTo>
                  <a:pt x="4575607" y="5617756"/>
                  <a:pt x="4571009" y="5619123"/>
                  <a:pt x="4566161" y="5620121"/>
                </a:cubicBezTo>
                <a:cubicBezTo>
                  <a:pt x="4563091" y="5607487"/>
                  <a:pt x="4524419" y="5626532"/>
                  <a:pt x="4530539" y="5615013"/>
                </a:cubicBezTo>
                <a:cubicBezTo>
                  <a:pt x="4503368" y="5618303"/>
                  <a:pt x="4516321" y="5606477"/>
                  <a:pt x="4491359" y="5619658"/>
                </a:cubicBezTo>
                <a:cubicBezTo>
                  <a:pt x="4442184" y="5616385"/>
                  <a:pt x="4416402" y="5629757"/>
                  <a:pt x="4372063" y="5620213"/>
                </a:cubicBezTo>
                <a:cubicBezTo>
                  <a:pt x="4380670" y="5625116"/>
                  <a:pt x="4276183" y="5624626"/>
                  <a:pt x="4261863" y="5623713"/>
                </a:cubicBezTo>
                <a:lnTo>
                  <a:pt x="4213285" y="5622917"/>
                </a:lnTo>
                <a:lnTo>
                  <a:pt x="4173936" y="5622049"/>
                </a:lnTo>
                <a:lnTo>
                  <a:pt x="4175584" y="5630149"/>
                </a:lnTo>
                <a:cubicBezTo>
                  <a:pt x="4164064" y="5629512"/>
                  <a:pt x="4157026" y="5632266"/>
                  <a:pt x="4152035" y="5636676"/>
                </a:cubicBezTo>
                <a:lnTo>
                  <a:pt x="4121051" y="5621835"/>
                </a:lnTo>
                <a:lnTo>
                  <a:pt x="4103457" y="5621974"/>
                </a:lnTo>
                <a:lnTo>
                  <a:pt x="4072592" y="5627101"/>
                </a:lnTo>
                <a:lnTo>
                  <a:pt x="4062311" y="5629472"/>
                </a:lnTo>
                <a:lnTo>
                  <a:pt x="3985093" y="5613011"/>
                </a:lnTo>
                <a:lnTo>
                  <a:pt x="3977564" y="5606406"/>
                </a:lnTo>
                <a:cubicBezTo>
                  <a:pt x="3969488" y="5602339"/>
                  <a:pt x="3957995" y="5600457"/>
                  <a:pt x="3938843" y="5603534"/>
                </a:cubicBezTo>
                <a:lnTo>
                  <a:pt x="3934439" y="5605287"/>
                </a:lnTo>
                <a:lnTo>
                  <a:pt x="3902350" y="5595175"/>
                </a:lnTo>
                <a:cubicBezTo>
                  <a:pt x="3891994" y="5590573"/>
                  <a:pt x="3781184" y="5584781"/>
                  <a:pt x="3773677" y="5577344"/>
                </a:cubicBezTo>
                <a:cubicBezTo>
                  <a:pt x="3652339" y="5595755"/>
                  <a:pt x="3643985" y="5563083"/>
                  <a:pt x="3526259" y="5567985"/>
                </a:cubicBezTo>
                <a:cubicBezTo>
                  <a:pt x="3424299" y="5518200"/>
                  <a:pt x="3359989" y="5548523"/>
                  <a:pt x="3268592" y="5541271"/>
                </a:cubicBezTo>
                <a:cubicBezTo>
                  <a:pt x="3181540" y="5536169"/>
                  <a:pt x="3141233" y="5552279"/>
                  <a:pt x="3024274" y="5551613"/>
                </a:cubicBezTo>
                <a:cubicBezTo>
                  <a:pt x="2900352" y="5540755"/>
                  <a:pt x="2719771" y="5546525"/>
                  <a:pt x="2580376" y="5523020"/>
                </a:cubicBezTo>
                <a:cubicBezTo>
                  <a:pt x="2470852" y="5515454"/>
                  <a:pt x="2470473" y="5521048"/>
                  <a:pt x="2428086" y="5520461"/>
                </a:cubicBezTo>
                <a:cubicBezTo>
                  <a:pt x="2413989" y="5523686"/>
                  <a:pt x="2339546" y="5514256"/>
                  <a:pt x="2326052" y="5519493"/>
                </a:cubicBezTo>
                <a:lnTo>
                  <a:pt x="2318979" y="5522207"/>
                </a:lnTo>
                <a:lnTo>
                  <a:pt x="2290482" y="5523810"/>
                </a:lnTo>
                <a:lnTo>
                  <a:pt x="2282680" y="5535840"/>
                </a:lnTo>
                <a:lnTo>
                  <a:pt x="2187437" y="5546268"/>
                </a:lnTo>
                <a:cubicBezTo>
                  <a:pt x="2124119" y="5516983"/>
                  <a:pt x="2070057" y="5551920"/>
                  <a:pt x="1958211" y="5550992"/>
                </a:cubicBezTo>
                <a:cubicBezTo>
                  <a:pt x="1928571" y="5540876"/>
                  <a:pt x="1810615" y="5516253"/>
                  <a:pt x="1788574" y="5530833"/>
                </a:cubicBezTo>
                <a:lnTo>
                  <a:pt x="1770257" y="5530964"/>
                </a:lnTo>
                <a:lnTo>
                  <a:pt x="1747724" y="5529296"/>
                </a:lnTo>
                <a:cubicBezTo>
                  <a:pt x="1735827" y="5530131"/>
                  <a:pt x="1723469" y="5532445"/>
                  <a:pt x="1712794" y="5535788"/>
                </a:cubicBezTo>
                <a:lnTo>
                  <a:pt x="1693854" y="5545452"/>
                </a:lnTo>
                <a:lnTo>
                  <a:pt x="1687546" y="5544521"/>
                </a:lnTo>
                <a:lnTo>
                  <a:pt x="1687194" y="5541192"/>
                </a:lnTo>
                <a:cubicBezTo>
                  <a:pt x="1674076" y="5529668"/>
                  <a:pt x="1590812" y="5552390"/>
                  <a:pt x="1629583" y="5530061"/>
                </a:cubicBezTo>
                <a:cubicBezTo>
                  <a:pt x="1614917" y="5528827"/>
                  <a:pt x="1590209" y="5483761"/>
                  <a:pt x="1553336" y="5487310"/>
                </a:cubicBezTo>
                <a:cubicBezTo>
                  <a:pt x="1503529" y="5494380"/>
                  <a:pt x="1515531" y="5482303"/>
                  <a:pt x="1465077" y="5478284"/>
                </a:cubicBezTo>
                <a:cubicBezTo>
                  <a:pt x="1449190" y="5452169"/>
                  <a:pt x="1454169" y="5473808"/>
                  <a:pt x="1429630" y="5463320"/>
                </a:cubicBezTo>
                <a:cubicBezTo>
                  <a:pt x="1428096" y="5483162"/>
                  <a:pt x="1402583" y="5444937"/>
                  <a:pt x="1391291" y="5464846"/>
                </a:cubicBezTo>
                <a:cubicBezTo>
                  <a:pt x="1387184" y="5462307"/>
                  <a:pt x="1383559" y="5459219"/>
                  <a:pt x="1380007" y="5455970"/>
                </a:cubicBezTo>
                <a:lnTo>
                  <a:pt x="1378141" y="5454279"/>
                </a:lnTo>
                <a:lnTo>
                  <a:pt x="1368962" y="5451018"/>
                </a:lnTo>
                <a:lnTo>
                  <a:pt x="1368505" y="5445712"/>
                </a:lnTo>
                <a:lnTo>
                  <a:pt x="1356218" y="5437660"/>
                </a:lnTo>
                <a:cubicBezTo>
                  <a:pt x="1351287" y="5435322"/>
                  <a:pt x="1345597" y="5433601"/>
                  <a:pt x="1338733" y="5432883"/>
                </a:cubicBezTo>
                <a:cubicBezTo>
                  <a:pt x="1312513" y="5438143"/>
                  <a:pt x="1286135" y="5407540"/>
                  <a:pt x="1253342" y="5415104"/>
                </a:cubicBezTo>
                <a:cubicBezTo>
                  <a:pt x="1241709" y="5416198"/>
                  <a:pt x="1208290" y="5409258"/>
                  <a:pt x="1203557" y="5401656"/>
                </a:cubicBezTo>
                <a:cubicBezTo>
                  <a:pt x="1196916" y="5398913"/>
                  <a:pt x="1188195" y="5399578"/>
                  <a:pt x="1186689" y="5392134"/>
                </a:cubicBezTo>
                <a:cubicBezTo>
                  <a:pt x="1183431" y="5382893"/>
                  <a:pt x="1155837" y="5390802"/>
                  <a:pt x="1161759" y="5381804"/>
                </a:cubicBezTo>
                <a:cubicBezTo>
                  <a:pt x="1142246" y="5387102"/>
                  <a:pt x="1132828" y="5367240"/>
                  <a:pt x="1119345" y="5360154"/>
                </a:cubicBezTo>
                <a:cubicBezTo>
                  <a:pt x="1111438" y="5363130"/>
                  <a:pt x="1104310" y="5359434"/>
                  <a:pt x="1095256" y="5353950"/>
                </a:cubicBezTo>
                <a:lnTo>
                  <a:pt x="1058773" y="5341289"/>
                </a:lnTo>
                <a:lnTo>
                  <a:pt x="1048153" y="5339154"/>
                </a:lnTo>
                <a:lnTo>
                  <a:pt x="1043881" y="5338518"/>
                </a:lnTo>
                <a:lnTo>
                  <a:pt x="1007373" y="5339007"/>
                </a:lnTo>
                <a:cubicBezTo>
                  <a:pt x="1006839" y="5337479"/>
                  <a:pt x="1006000" y="5335990"/>
                  <a:pt x="1004885" y="5334591"/>
                </a:cubicBezTo>
                <a:lnTo>
                  <a:pt x="994709" y="5328566"/>
                </a:lnTo>
                <a:lnTo>
                  <a:pt x="984399" y="5331183"/>
                </a:lnTo>
                <a:cubicBezTo>
                  <a:pt x="985481" y="5323632"/>
                  <a:pt x="973336" y="5329847"/>
                  <a:pt x="964158" y="5330044"/>
                </a:cubicBezTo>
                <a:lnTo>
                  <a:pt x="958888" y="5328278"/>
                </a:lnTo>
                <a:lnTo>
                  <a:pt x="940162" y="5341965"/>
                </a:lnTo>
                <a:cubicBezTo>
                  <a:pt x="929334" y="5342282"/>
                  <a:pt x="917673" y="5330271"/>
                  <a:pt x="907763" y="5329404"/>
                </a:cubicBezTo>
                <a:lnTo>
                  <a:pt x="872950" y="5324938"/>
                </a:lnTo>
                <a:lnTo>
                  <a:pt x="862283" y="5327617"/>
                </a:lnTo>
                <a:cubicBezTo>
                  <a:pt x="839056" y="5328258"/>
                  <a:pt x="814750" y="5326323"/>
                  <a:pt x="798257" y="5334973"/>
                </a:cubicBezTo>
                <a:cubicBezTo>
                  <a:pt x="791554" y="5335992"/>
                  <a:pt x="784112" y="5327092"/>
                  <a:pt x="778474" y="5326083"/>
                </a:cubicBezTo>
                <a:lnTo>
                  <a:pt x="763422" y="5321440"/>
                </a:lnTo>
                <a:lnTo>
                  <a:pt x="760604" y="5316482"/>
                </a:lnTo>
                <a:lnTo>
                  <a:pt x="750603" y="5315646"/>
                </a:lnTo>
                <a:lnTo>
                  <a:pt x="748101" y="5314492"/>
                </a:lnTo>
                <a:cubicBezTo>
                  <a:pt x="743336" y="5312270"/>
                  <a:pt x="738573" y="5310219"/>
                  <a:pt x="733610" y="5308812"/>
                </a:cubicBezTo>
                <a:cubicBezTo>
                  <a:pt x="732103" y="5330640"/>
                  <a:pt x="691138" y="5300448"/>
                  <a:pt x="698671" y="5319789"/>
                </a:cubicBezTo>
                <a:cubicBezTo>
                  <a:pt x="671131" y="5315859"/>
                  <a:pt x="685526" y="5335298"/>
                  <a:pt x="658974" y="5314289"/>
                </a:cubicBezTo>
                <a:cubicBezTo>
                  <a:pt x="610275" y="5322973"/>
                  <a:pt x="590509" y="5330275"/>
                  <a:pt x="547411" y="5323081"/>
                </a:cubicBezTo>
                <a:cubicBezTo>
                  <a:pt x="507611" y="5321127"/>
                  <a:pt x="457956" y="5301046"/>
                  <a:pt x="420170" y="5302565"/>
                </a:cubicBezTo>
                <a:cubicBezTo>
                  <a:pt x="362940" y="5303601"/>
                  <a:pt x="338545" y="5357010"/>
                  <a:pt x="320690" y="5332193"/>
                </a:cubicBezTo>
                <a:cubicBezTo>
                  <a:pt x="293655" y="5338591"/>
                  <a:pt x="280592" y="5339804"/>
                  <a:pt x="257958" y="5340954"/>
                </a:cubicBezTo>
                <a:lnTo>
                  <a:pt x="184890" y="5339091"/>
                </a:lnTo>
                <a:lnTo>
                  <a:pt x="183331" y="5338348"/>
                </a:lnTo>
                <a:cubicBezTo>
                  <a:pt x="176597" y="5336970"/>
                  <a:pt x="172582" y="5337663"/>
                  <a:pt x="169782" y="5339269"/>
                </a:cubicBezTo>
                <a:lnTo>
                  <a:pt x="167187" y="5341914"/>
                </a:lnTo>
                <a:lnTo>
                  <a:pt x="140235" y="5348128"/>
                </a:lnTo>
                <a:lnTo>
                  <a:pt x="109349" y="5351347"/>
                </a:lnTo>
                <a:lnTo>
                  <a:pt x="108834" y="5350486"/>
                </a:lnTo>
                <a:cubicBezTo>
                  <a:pt x="104774" y="5349326"/>
                  <a:pt x="95228" y="5348561"/>
                  <a:pt x="84990" y="5344389"/>
                </a:cubicBezTo>
                <a:cubicBezTo>
                  <a:pt x="88665" y="5323440"/>
                  <a:pt x="55092" y="5336567"/>
                  <a:pt x="47411" y="5325453"/>
                </a:cubicBezTo>
                <a:cubicBezTo>
                  <a:pt x="38324" y="5327218"/>
                  <a:pt x="28779" y="5328702"/>
                  <a:pt x="18970" y="5329785"/>
                </a:cubicBezTo>
                <a:lnTo>
                  <a:pt x="13158" y="5330156"/>
                </a:lnTo>
                <a:lnTo>
                  <a:pt x="13003" y="5329958"/>
                </a:lnTo>
                <a:cubicBezTo>
                  <a:pt x="11660" y="5329599"/>
                  <a:pt x="9719" y="5329556"/>
                  <a:pt x="6798" y="5329941"/>
                </a:cubicBezTo>
                <a:lnTo>
                  <a:pt x="2557" y="5330836"/>
                </a:lnTo>
                <a:lnTo>
                  <a:pt x="0" y="5330999"/>
                </a:lnTo>
                <a:lnTo>
                  <a:pt x="0" y="6095"/>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Rectangle 6">
            <a:extLst>
              <a:ext uri="{FF2B5EF4-FFF2-40B4-BE49-F238E27FC236}">
                <a16:creationId xmlns:a16="http://schemas.microsoft.com/office/drawing/2014/main" id="{0AC3A952-2574-44E9-9C98-DBC27EE141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16287" y="379247"/>
            <a:ext cx="1348547" cy="407804"/>
          </a:xfrm>
          <a:custGeom>
            <a:avLst/>
            <a:gdLst>
              <a:gd name="connsiteX0" fmla="*/ 0 w 2142503"/>
              <a:gd name="connsiteY0" fmla="*/ 0 h 571500"/>
              <a:gd name="connsiteX1" fmla="*/ 2142503 w 2142503"/>
              <a:gd name="connsiteY1" fmla="*/ 0 h 571500"/>
              <a:gd name="connsiteX2" fmla="*/ 2142503 w 2142503"/>
              <a:gd name="connsiteY2" fmla="*/ 571500 h 571500"/>
              <a:gd name="connsiteX3" fmla="*/ 0 w 2142503"/>
              <a:gd name="connsiteY3" fmla="*/ 571500 h 571500"/>
              <a:gd name="connsiteX4" fmla="*/ 0 w 2142503"/>
              <a:gd name="connsiteY4" fmla="*/ 0 h 571500"/>
              <a:gd name="connsiteX0" fmla="*/ 0 w 2142503"/>
              <a:gd name="connsiteY0" fmla="*/ 0 h 582145"/>
              <a:gd name="connsiteX1" fmla="*/ 2142503 w 2142503"/>
              <a:gd name="connsiteY1" fmla="*/ 0 h 582145"/>
              <a:gd name="connsiteX2" fmla="*/ 2142503 w 2142503"/>
              <a:gd name="connsiteY2" fmla="*/ 571500 h 582145"/>
              <a:gd name="connsiteX3" fmla="*/ 2050917 w 2142503"/>
              <a:gd name="connsiteY3" fmla="*/ 582088 h 582145"/>
              <a:gd name="connsiteX4" fmla="*/ 0 w 2142503"/>
              <a:gd name="connsiteY4" fmla="*/ 571500 h 582145"/>
              <a:gd name="connsiteX5" fmla="*/ 0 w 2142503"/>
              <a:gd name="connsiteY5" fmla="*/ 0 h 582145"/>
              <a:gd name="connsiteX0" fmla="*/ 0 w 2159832"/>
              <a:gd name="connsiteY0" fmla="*/ 0 h 582145"/>
              <a:gd name="connsiteX1" fmla="*/ 2142503 w 2159832"/>
              <a:gd name="connsiteY1" fmla="*/ 0 h 582145"/>
              <a:gd name="connsiteX2" fmla="*/ 2159829 w 2159832"/>
              <a:gd name="connsiteY2" fmla="*/ 96526 h 582145"/>
              <a:gd name="connsiteX3" fmla="*/ 2142503 w 2159832"/>
              <a:gd name="connsiteY3" fmla="*/ 571500 h 582145"/>
              <a:gd name="connsiteX4" fmla="*/ 2050917 w 2159832"/>
              <a:gd name="connsiteY4" fmla="*/ 582088 h 582145"/>
              <a:gd name="connsiteX5" fmla="*/ 0 w 2159832"/>
              <a:gd name="connsiteY5" fmla="*/ 571500 h 582145"/>
              <a:gd name="connsiteX6" fmla="*/ 0 w 2159832"/>
              <a:gd name="connsiteY6" fmla="*/ 0 h 582145"/>
              <a:gd name="connsiteX0" fmla="*/ 0 w 2159832"/>
              <a:gd name="connsiteY0" fmla="*/ 12386 h 594531"/>
              <a:gd name="connsiteX1" fmla="*/ 67826 w 2159832"/>
              <a:gd name="connsiteY1" fmla="*/ 0 h 594531"/>
              <a:gd name="connsiteX2" fmla="*/ 2142503 w 2159832"/>
              <a:gd name="connsiteY2" fmla="*/ 12386 h 594531"/>
              <a:gd name="connsiteX3" fmla="*/ 2159829 w 2159832"/>
              <a:gd name="connsiteY3" fmla="*/ 108912 h 594531"/>
              <a:gd name="connsiteX4" fmla="*/ 2142503 w 2159832"/>
              <a:gd name="connsiteY4" fmla="*/ 583886 h 594531"/>
              <a:gd name="connsiteX5" fmla="*/ 2050917 w 2159832"/>
              <a:gd name="connsiteY5" fmla="*/ 594474 h 594531"/>
              <a:gd name="connsiteX6" fmla="*/ 0 w 2159832"/>
              <a:gd name="connsiteY6" fmla="*/ 583886 h 594531"/>
              <a:gd name="connsiteX7" fmla="*/ 0 w 2159832"/>
              <a:gd name="connsiteY7" fmla="*/ 12386 h 594531"/>
              <a:gd name="connsiteX0" fmla="*/ 0 w 2168908"/>
              <a:gd name="connsiteY0" fmla="*/ 26000 h 594531"/>
              <a:gd name="connsiteX1" fmla="*/ 76902 w 2168908"/>
              <a:gd name="connsiteY1" fmla="*/ 0 h 594531"/>
              <a:gd name="connsiteX2" fmla="*/ 2151579 w 2168908"/>
              <a:gd name="connsiteY2" fmla="*/ 12386 h 594531"/>
              <a:gd name="connsiteX3" fmla="*/ 2168905 w 2168908"/>
              <a:gd name="connsiteY3" fmla="*/ 108912 h 594531"/>
              <a:gd name="connsiteX4" fmla="*/ 2151579 w 2168908"/>
              <a:gd name="connsiteY4" fmla="*/ 583886 h 594531"/>
              <a:gd name="connsiteX5" fmla="*/ 2059993 w 2168908"/>
              <a:gd name="connsiteY5" fmla="*/ 594474 h 594531"/>
              <a:gd name="connsiteX6" fmla="*/ 9076 w 2168908"/>
              <a:gd name="connsiteY6" fmla="*/ 583886 h 594531"/>
              <a:gd name="connsiteX7" fmla="*/ 0 w 2168908"/>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147197 w 2316105"/>
              <a:gd name="connsiteY0" fmla="*/ 26000 h 594531"/>
              <a:gd name="connsiteX1" fmla="*/ 224099 w 2316105"/>
              <a:gd name="connsiteY1" fmla="*/ 0 h 594531"/>
              <a:gd name="connsiteX2" fmla="*/ 2298776 w 2316105"/>
              <a:gd name="connsiteY2" fmla="*/ 12386 h 594531"/>
              <a:gd name="connsiteX3" fmla="*/ 2316102 w 2316105"/>
              <a:gd name="connsiteY3" fmla="*/ 108912 h 594531"/>
              <a:gd name="connsiteX4" fmla="*/ 2298776 w 2316105"/>
              <a:gd name="connsiteY4" fmla="*/ 583886 h 594531"/>
              <a:gd name="connsiteX5" fmla="*/ 2207190 w 2316105"/>
              <a:gd name="connsiteY5" fmla="*/ 594474 h 594531"/>
              <a:gd name="connsiteX6" fmla="*/ 156273 w 2316105"/>
              <a:gd name="connsiteY6" fmla="*/ 583886 h 594531"/>
              <a:gd name="connsiteX7" fmla="*/ 142416 w 2316105"/>
              <a:gd name="connsiteY7" fmla="*/ 235975 h 594531"/>
              <a:gd name="connsiteX8" fmla="*/ 147197 w 2316105"/>
              <a:gd name="connsiteY8" fmla="*/ 26000 h 594531"/>
              <a:gd name="connsiteX0" fmla="*/ 154684 w 2323592"/>
              <a:gd name="connsiteY0" fmla="*/ 26000 h 594531"/>
              <a:gd name="connsiteX1" fmla="*/ 231586 w 2323592"/>
              <a:gd name="connsiteY1" fmla="*/ 0 h 594531"/>
              <a:gd name="connsiteX2" fmla="*/ 2306263 w 2323592"/>
              <a:gd name="connsiteY2" fmla="*/ 12386 h 594531"/>
              <a:gd name="connsiteX3" fmla="*/ 2323589 w 2323592"/>
              <a:gd name="connsiteY3" fmla="*/ 108912 h 594531"/>
              <a:gd name="connsiteX4" fmla="*/ 2306263 w 2323592"/>
              <a:gd name="connsiteY4" fmla="*/ 583886 h 594531"/>
              <a:gd name="connsiteX5" fmla="*/ 2214677 w 2323592"/>
              <a:gd name="connsiteY5" fmla="*/ 594474 h 594531"/>
              <a:gd name="connsiteX6" fmla="*/ 163760 w 2323592"/>
              <a:gd name="connsiteY6" fmla="*/ 583886 h 594531"/>
              <a:gd name="connsiteX7" fmla="*/ 158979 w 2323592"/>
              <a:gd name="connsiteY7" fmla="*/ 403879 h 594531"/>
              <a:gd name="connsiteX8" fmla="*/ 149903 w 2323592"/>
              <a:gd name="connsiteY8" fmla="*/ 235975 h 594531"/>
              <a:gd name="connsiteX9" fmla="*/ 154684 w 2323592"/>
              <a:gd name="connsiteY9" fmla="*/ 26000 h 594531"/>
              <a:gd name="connsiteX0" fmla="*/ 13665 w 2182573"/>
              <a:gd name="connsiteY0" fmla="*/ 26000 h 594531"/>
              <a:gd name="connsiteX1" fmla="*/ 90567 w 2182573"/>
              <a:gd name="connsiteY1" fmla="*/ 0 h 594531"/>
              <a:gd name="connsiteX2" fmla="*/ 2165244 w 2182573"/>
              <a:gd name="connsiteY2" fmla="*/ 12386 h 594531"/>
              <a:gd name="connsiteX3" fmla="*/ 2182570 w 2182573"/>
              <a:gd name="connsiteY3" fmla="*/ 108912 h 594531"/>
              <a:gd name="connsiteX4" fmla="*/ 2165244 w 2182573"/>
              <a:gd name="connsiteY4" fmla="*/ 583886 h 594531"/>
              <a:gd name="connsiteX5" fmla="*/ 2073658 w 2182573"/>
              <a:gd name="connsiteY5" fmla="*/ 594474 h 594531"/>
              <a:gd name="connsiteX6" fmla="*/ 22741 w 2182573"/>
              <a:gd name="connsiteY6" fmla="*/ 583886 h 594531"/>
              <a:gd name="connsiteX7" fmla="*/ 17960 w 2182573"/>
              <a:gd name="connsiteY7" fmla="*/ 403879 h 594531"/>
              <a:gd name="connsiteX8" fmla="*/ 8884 w 2182573"/>
              <a:gd name="connsiteY8" fmla="*/ 235975 h 594531"/>
              <a:gd name="connsiteX9" fmla="*/ 13665 w 2182573"/>
              <a:gd name="connsiteY9" fmla="*/ 26000 h 594531"/>
              <a:gd name="connsiteX0" fmla="*/ 13665 w 2202120"/>
              <a:gd name="connsiteY0" fmla="*/ 26000 h 594531"/>
              <a:gd name="connsiteX1" fmla="*/ 90567 w 2202120"/>
              <a:gd name="connsiteY1" fmla="*/ 0 h 594531"/>
              <a:gd name="connsiteX2" fmla="*/ 2165244 w 2202120"/>
              <a:gd name="connsiteY2" fmla="*/ 12386 h 594531"/>
              <a:gd name="connsiteX3" fmla="*/ 2182570 w 2202120"/>
              <a:gd name="connsiteY3" fmla="*/ 108912 h 594531"/>
              <a:gd name="connsiteX4" fmla="*/ 2192471 w 2202120"/>
              <a:gd name="connsiteY4" fmla="*/ 583886 h 594531"/>
              <a:gd name="connsiteX5" fmla="*/ 2073658 w 2202120"/>
              <a:gd name="connsiteY5" fmla="*/ 594474 h 594531"/>
              <a:gd name="connsiteX6" fmla="*/ 22741 w 2202120"/>
              <a:gd name="connsiteY6" fmla="*/ 583886 h 594531"/>
              <a:gd name="connsiteX7" fmla="*/ 17960 w 2202120"/>
              <a:gd name="connsiteY7" fmla="*/ 403879 h 594531"/>
              <a:gd name="connsiteX8" fmla="*/ 8884 w 2202120"/>
              <a:gd name="connsiteY8" fmla="*/ 235975 h 594531"/>
              <a:gd name="connsiteX9" fmla="*/ 13665 w 2202120"/>
              <a:gd name="connsiteY9" fmla="*/ 26000 h 594531"/>
              <a:gd name="connsiteX0" fmla="*/ 13665 w 2202036"/>
              <a:gd name="connsiteY0" fmla="*/ 26000 h 594531"/>
              <a:gd name="connsiteX1" fmla="*/ 90567 w 2202036"/>
              <a:gd name="connsiteY1" fmla="*/ 0 h 594531"/>
              <a:gd name="connsiteX2" fmla="*/ 2165244 w 2202036"/>
              <a:gd name="connsiteY2" fmla="*/ 12386 h 594531"/>
              <a:gd name="connsiteX3" fmla="*/ 2182570 w 2202036"/>
              <a:gd name="connsiteY3" fmla="*/ 108912 h 594531"/>
              <a:gd name="connsiteX4" fmla="*/ 2191645 w 2202036"/>
              <a:gd name="connsiteY4" fmla="*/ 422031 h 594531"/>
              <a:gd name="connsiteX5" fmla="*/ 2192471 w 2202036"/>
              <a:gd name="connsiteY5" fmla="*/ 583886 h 594531"/>
              <a:gd name="connsiteX6" fmla="*/ 2073658 w 2202036"/>
              <a:gd name="connsiteY6" fmla="*/ 594474 h 594531"/>
              <a:gd name="connsiteX7" fmla="*/ 22741 w 2202036"/>
              <a:gd name="connsiteY7" fmla="*/ 583886 h 594531"/>
              <a:gd name="connsiteX8" fmla="*/ 17960 w 2202036"/>
              <a:gd name="connsiteY8" fmla="*/ 403879 h 594531"/>
              <a:gd name="connsiteX9" fmla="*/ 8884 w 2202036"/>
              <a:gd name="connsiteY9" fmla="*/ 235975 h 594531"/>
              <a:gd name="connsiteX10" fmla="*/ 13665 w 2202036"/>
              <a:gd name="connsiteY10" fmla="*/ 26000 h 594531"/>
              <a:gd name="connsiteX0" fmla="*/ 142254 w 2330625"/>
              <a:gd name="connsiteY0" fmla="*/ 26000 h 594531"/>
              <a:gd name="connsiteX1" fmla="*/ 219156 w 2330625"/>
              <a:gd name="connsiteY1" fmla="*/ 0 h 594531"/>
              <a:gd name="connsiteX2" fmla="*/ 2293833 w 2330625"/>
              <a:gd name="connsiteY2" fmla="*/ 12386 h 594531"/>
              <a:gd name="connsiteX3" fmla="*/ 2311159 w 2330625"/>
              <a:gd name="connsiteY3" fmla="*/ 108912 h 594531"/>
              <a:gd name="connsiteX4" fmla="*/ 2320234 w 2330625"/>
              <a:gd name="connsiteY4" fmla="*/ 422031 h 594531"/>
              <a:gd name="connsiteX5" fmla="*/ 2321060 w 2330625"/>
              <a:gd name="connsiteY5" fmla="*/ 583886 h 594531"/>
              <a:gd name="connsiteX6" fmla="*/ 2202247 w 2330625"/>
              <a:gd name="connsiteY6" fmla="*/ 594474 h 594531"/>
              <a:gd name="connsiteX7" fmla="*/ 151330 w 2330625"/>
              <a:gd name="connsiteY7" fmla="*/ 583886 h 594531"/>
              <a:gd name="connsiteX8" fmla="*/ 155624 w 2330625"/>
              <a:gd name="connsiteY8" fmla="*/ 512790 h 594531"/>
              <a:gd name="connsiteX9" fmla="*/ 146549 w 2330625"/>
              <a:gd name="connsiteY9" fmla="*/ 403879 h 594531"/>
              <a:gd name="connsiteX10" fmla="*/ 137473 w 2330625"/>
              <a:gd name="connsiteY10" fmla="*/ 235975 h 594531"/>
              <a:gd name="connsiteX11" fmla="*/ 142254 w 2330625"/>
              <a:gd name="connsiteY11" fmla="*/ 26000 h 594531"/>
              <a:gd name="connsiteX0" fmla="*/ 13413 w 2201784"/>
              <a:gd name="connsiteY0" fmla="*/ 26000 h 594531"/>
              <a:gd name="connsiteX1" fmla="*/ 90315 w 2201784"/>
              <a:gd name="connsiteY1" fmla="*/ 0 h 594531"/>
              <a:gd name="connsiteX2" fmla="*/ 2164992 w 2201784"/>
              <a:gd name="connsiteY2" fmla="*/ 12386 h 594531"/>
              <a:gd name="connsiteX3" fmla="*/ 2182318 w 2201784"/>
              <a:gd name="connsiteY3" fmla="*/ 108912 h 594531"/>
              <a:gd name="connsiteX4" fmla="*/ 2191393 w 2201784"/>
              <a:gd name="connsiteY4" fmla="*/ 422031 h 594531"/>
              <a:gd name="connsiteX5" fmla="*/ 2192219 w 2201784"/>
              <a:gd name="connsiteY5" fmla="*/ 583886 h 594531"/>
              <a:gd name="connsiteX6" fmla="*/ 2073406 w 2201784"/>
              <a:gd name="connsiteY6" fmla="*/ 594474 h 594531"/>
              <a:gd name="connsiteX7" fmla="*/ 22489 w 2201784"/>
              <a:gd name="connsiteY7" fmla="*/ 583886 h 594531"/>
              <a:gd name="connsiteX8" fmla="*/ 26783 w 2201784"/>
              <a:gd name="connsiteY8" fmla="*/ 512790 h 594531"/>
              <a:gd name="connsiteX9" fmla="*/ 17708 w 2201784"/>
              <a:gd name="connsiteY9" fmla="*/ 403879 h 594531"/>
              <a:gd name="connsiteX10" fmla="*/ 8632 w 2201784"/>
              <a:gd name="connsiteY10" fmla="*/ 235975 h 594531"/>
              <a:gd name="connsiteX11" fmla="*/ 13413 w 2201784"/>
              <a:gd name="connsiteY11" fmla="*/ 26000 h 594531"/>
              <a:gd name="connsiteX0" fmla="*/ 13413 w 2201784"/>
              <a:gd name="connsiteY0" fmla="*/ 26000 h 594531"/>
              <a:gd name="connsiteX1" fmla="*/ 90315 w 2201784"/>
              <a:gd name="connsiteY1" fmla="*/ 0 h 594531"/>
              <a:gd name="connsiteX2" fmla="*/ 2170127 w 2201784"/>
              <a:gd name="connsiteY2" fmla="*/ 33245 h 594531"/>
              <a:gd name="connsiteX3" fmla="*/ 2182318 w 2201784"/>
              <a:gd name="connsiteY3" fmla="*/ 108912 h 594531"/>
              <a:gd name="connsiteX4" fmla="*/ 2191393 w 2201784"/>
              <a:gd name="connsiteY4" fmla="*/ 422031 h 594531"/>
              <a:gd name="connsiteX5" fmla="*/ 2192219 w 2201784"/>
              <a:gd name="connsiteY5" fmla="*/ 583886 h 594531"/>
              <a:gd name="connsiteX6" fmla="*/ 2073406 w 2201784"/>
              <a:gd name="connsiteY6" fmla="*/ 594474 h 594531"/>
              <a:gd name="connsiteX7" fmla="*/ 22489 w 2201784"/>
              <a:gd name="connsiteY7" fmla="*/ 583886 h 594531"/>
              <a:gd name="connsiteX8" fmla="*/ 26783 w 2201784"/>
              <a:gd name="connsiteY8" fmla="*/ 512790 h 594531"/>
              <a:gd name="connsiteX9" fmla="*/ 17708 w 2201784"/>
              <a:gd name="connsiteY9" fmla="*/ 403879 h 594531"/>
              <a:gd name="connsiteX10" fmla="*/ 8632 w 2201784"/>
              <a:gd name="connsiteY10" fmla="*/ 235975 h 594531"/>
              <a:gd name="connsiteX11" fmla="*/ 13413 w 2201784"/>
              <a:gd name="connsiteY11" fmla="*/ 26000 h 594531"/>
              <a:gd name="connsiteX0" fmla="*/ 13413 w 2201784"/>
              <a:gd name="connsiteY0" fmla="*/ 26000 h 594531"/>
              <a:gd name="connsiteX1" fmla="*/ 90315 w 2201784"/>
              <a:gd name="connsiteY1" fmla="*/ 0 h 594531"/>
              <a:gd name="connsiteX2" fmla="*/ 2170127 w 2201784"/>
              <a:gd name="connsiteY2" fmla="*/ 33245 h 594531"/>
              <a:gd name="connsiteX3" fmla="*/ 2182318 w 2201784"/>
              <a:gd name="connsiteY3" fmla="*/ 108912 h 594531"/>
              <a:gd name="connsiteX4" fmla="*/ 2191393 w 2201784"/>
              <a:gd name="connsiteY4" fmla="*/ 422031 h 594531"/>
              <a:gd name="connsiteX5" fmla="*/ 2192219 w 2201784"/>
              <a:gd name="connsiteY5" fmla="*/ 583886 h 594531"/>
              <a:gd name="connsiteX6" fmla="*/ 2073406 w 2201784"/>
              <a:gd name="connsiteY6" fmla="*/ 594474 h 594531"/>
              <a:gd name="connsiteX7" fmla="*/ 22489 w 2201784"/>
              <a:gd name="connsiteY7" fmla="*/ 583886 h 594531"/>
              <a:gd name="connsiteX8" fmla="*/ 26783 w 2201784"/>
              <a:gd name="connsiteY8" fmla="*/ 512790 h 594531"/>
              <a:gd name="connsiteX9" fmla="*/ 17708 w 2201784"/>
              <a:gd name="connsiteY9" fmla="*/ 403879 h 594531"/>
              <a:gd name="connsiteX10" fmla="*/ 8632 w 2201784"/>
              <a:gd name="connsiteY10" fmla="*/ 235975 h 594531"/>
              <a:gd name="connsiteX11" fmla="*/ 13413 w 2201784"/>
              <a:gd name="connsiteY11" fmla="*/ 26000 h 594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784" h="594531">
                <a:moveTo>
                  <a:pt x="13413" y="26000"/>
                </a:moveTo>
                <a:cubicBezTo>
                  <a:pt x="37534" y="24897"/>
                  <a:pt x="66194" y="1103"/>
                  <a:pt x="90315" y="0"/>
                </a:cubicBezTo>
                <a:cubicBezTo>
                  <a:pt x="781874" y="4129"/>
                  <a:pt x="1607589" y="24681"/>
                  <a:pt x="2170127" y="33245"/>
                </a:cubicBezTo>
                <a:cubicBezTo>
                  <a:pt x="2169852" y="63908"/>
                  <a:pt x="2182593" y="78249"/>
                  <a:pt x="2182318" y="108912"/>
                </a:cubicBezTo>
                <a:cubicBezTo>
                  <a:pt x="2188231" y="177186"/>
                  <a:pt x="2189743" y="342869"/>
                  <a:pt x="2191393" y="422031"/>
                </a:cubicBezTo>
                <a:cubicBezTo>
                  <a:pt x="2193043" y="501193"/>
                  <a:pt x="2213396" y="555146"/>
                  <a:pt x="2192219" y="583886"/>
                </a:cubicBezTo>
                <a:cubicBezTo>
                  <a:pt x="2172279" y="582877"/>
                  <a:pt x="2093346" y="595483"/>
                  <a:pt x="2073406" y="594474"/>
                </a:cubicBezTo>
                <a:lnTo>
                  <a:pt x="22489" y="583886"/>
                </a:lnTo>
                <a:cubicBezTo>
                  <a:pt x="5849" y="592962"/>
                  <a:pt x="27580" y="542791"/>
                  <a:pt x="26783" y="512790"/>
                </a:cubicBezTo>
                <a:cubicBezTo>
                  <a:pt x="25986" y="482789"/>
                  <a:pt x="18464" y="450015"/>
                  <a:pt x="17708" y="403879"/>
                </a:cubicBezTo>
                <a:cubicBezTo>
                  <a:pt x="16952" y="357743"/>
                  <a:pt x="-14855" y="308787"/>
                  <a:pt x="8632" y="235975"/>
                </a:cubicBezTo>
                <a:cubicBezTo>
                  <a:pt x="7119" y="142994"/>
                  <a:pt x="-201" y="65329"/>
                  <a:pt x="13413" y="26000"/>
                </a:cubicBezTo>
                <a:close/>
              </a:path>
            </a:pathLst>
          </a:custGeom>
          <a:solidFill>
            <a:srgbClr val="D9D4D0">
              <a:alpha val="35000"/>
            </a:srgbClr>
          </a:solidFill>
          <a:ln>
            <a:noFill/>
          </a:ln>
          <a:effectLst>
            <a:softEdge rad="63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Marcador de Posição de Conteúdo 2">
            <a:extLst>
              <a:ext uri="{FF2B5EF4-FFF2-40B4-BE49-F238E27FC236}">
                <a16:creationId xmlns:a16="http://schemas.microsoft.com/office/drawing/2014/main" id="{13A16286-386B-1768-F23C-510FE0C23575}"/>
              </a:ext>
            </a:extLst>
          </p:cNvPr>
          <p:cNvSpPr>
            <a:spLocks noGrp="1"/>
          </p:cNvSpPr>
          <p:nvPr>
            <p:ph idx="1"/>
          </p:nvPr>
        </p:nvSpPr>
        <p:spPr>
          <a:xfrm>
            <a:off x="5820603" y="1248355"/>
            <a:ext cx="5226426" cy="4293704"/>
          </a:xfrm>
        </p:spPr>
        <p:txBody>
          <a:bodyPr anchor="ctr">
            <a:normAutofit/>
          </a:bodyPr>
          <a:lstStyle/>
          <a:p>
            <a:r>
              <a:rPr lang="en-US" sz="2100" dirty="0">
                <a:solidFill>
                  <a:schemeClr val="tx1">
                    <a:lumMod val="85000"/>
                    <a:lumOff val="15000"/>
                  </a:schemeClr>
                </a:solidFill>
              </a:rPr>
              <a:t>Programming the MCU to collect and send data</a:t>
            </a:r>
            <a:endParaRPr lang="en-GB" sz="2100" dirty="0">
              <a:solidFill>
                <a:schemeClr val="tx1">
                  <a:lumMod val="85000"/>
                  <a:lumOff val="15000"/>
                </a:schemeClr>
              </a:solidFill>
            </a:endParaRPr>
          </a:p>
          <a:p>
            <a:r>
              <a:rPr lang="en-GB" sz="2100" dirty="0">
                <a:solidFill>
                  <a:schemeClr val="tx1">
                    <a:lumMod val="85000"/>
                    <a:lumOff val="15000"/>
                  </a:schemeClr>
                </a:solidFill>
              </a:rPr>
              <a:t>Setting the message broker</a:t>
            </a:r>
          </a:p>
          <a:p>
            <a:r>
              <a:rPr lang="en-US" sz="2100" dirty="0">
                <a:solidFill>
                  <a:schemeClr val="tx1">
                    <a:lumMod val="85000"/>
                    <a:lumOff val="15000"/>
                  </a:schemeClr>
                </a:solidFill>
              </a:rPr>
              <a:t>Implementing the back-end service to manage system logic (data analysis and alert system)</a:t>
            </a:r>
          </a:p>
          <a:p>
            <a:r>
              <a:rPr lang="en-US" sz="2100" dirty="0">
                <a:solidFill>
                  <a:schemeClr val="tx1">
                    <a:lumMod val="85000"/>
                    <a:lumOff val="15000"/>
                  </a:schemeClr>
                </a:solidFill>
              </a:rPr>
              <a:t>Implementing the database to store system data</a:t>
            </a:r>
          </a:p>
          <a:p>
            <a:r>
              <a:rPr lang="en-US" sz="2100" dirty="0">
                <a:solidFill>
                  <a:schemeClr val="tx1">
                    <a:lumMod val="85000"/>
                    <a:lumOff val="15000"/>
                  </a:schemeClr>
                </a:solidFill>
              </a:rPr>
              <a:t>Implementing a user-friendly interface to interact with the system (visualize data, adding devices, </a:t>
            </a:r>
            <a:r>
              <a:rPr lang="en-US" sz="2100" dirty="0" err="1">
                <a:solidFill>
                  <a:schemeClr val="tx1">
                    <a:lumMod val="85000"/>
                    <a:lumOff val="15000"/>
                  </a:schemeClr>
                </a:solidFill>
              </a:rPr>
              <a:t>etc</a:t>
            </a:r>
            <a:r>
              <a:rPr lang="en-US" sz="2100" dirty="0">
                <a:solidFill>
                  <a:schemeClr val="tx1">
                    <a:lumMod val="85000"/>
                    <a:lumOff val="15000"/>
                  </a:schemeClr>
                </a:solidFill>
              </a:rPr>
              <a:t>)</a:t>
            </a:r>
          </a:p>
        </p:txBody>
      </p:sp>
      <p:sp>
        <p:nvSpPr>
          <p:cNvPr id="6" name="Marcador de Posição do Número do Diapositivo 5">
            <a:extLst>
              <a:ext uri="{FF2B5EF4-FFF2-40B4-BE49-F238E27FC236}">
                <a16:creationId xmlns:a16="http://schemas.microsoft.com/office/drawing/2014/main" id="{16F8A73C-2E57-A533-9E5C-D9C3DDB75777}"/>
              </a:ext>
            </a:extLst>
          </p:cNvPr>
          <p:cNvSpPr>
            <a:spLocks noGrp="1"/>
          </p:cNvSpPr>
          <p:nvPr>
            <p:ph type="sldNum" sz="quarter" idx="12"/>
          </p:nvPr>
        </p:nvSpPr>
        <p:spPr/>
        <p:txBody>
          <a:bodyPr/>
          <a:lstStyle/>
          <a:p>
            <a:fld id="{86514E4F-46F6-4288-96EB-CFF291F830F0}" type="slidenum">
              <a:rPr lang="pt-PT" smtClean="0"/>
              <a:t>4</a:t>
            </a:fld>
            <a:endParaRPr lang="pt-PT"/>
          </a:p>
        </p:txBody>
      </p:sp>
    </p:spTree>
    <p:extLst>
      <p:ext uri="{BB962C8B-B14F-4D97-AF65-F5344CB8AC3E}">
        <p14:creationId xmlns:p14="http://schemas.microsoft.com/office/powerpoint/2010/main" val="18957920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2515456E-B1B1-48C1-8164-7E567F5D40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03CC3223-7601-3DF8-A0F4-AB410F4D417E}"/>
              </a:ext>
            </a:extLst>
          </p:cNvPr>
          <p:cNvSpPr>
            <a:spLocks noGrp="1"/>
          </p:cNvSpPr>
          <p:nvPr>
            <p:ph type="title"/>
          </p:nvPr>
        </p:nvSpPr>
        <p:spPr>
          <a:xfrm>
            <a:off x="822299" y="1917510"/>
            <a:ext cx="3831998" cy="3022980"/>
          </a:xfrm>
        </p:spPr>
        <p:txBody>
          <a:bodyPr anchor="ctr">
            <a:normAutofit/>
          </a:bodyPr>
          <a:lstStyle/>
          <a:p>
            <a:pPr algn="ctr"/>
            <a:r>
              <a:rPr lang="en-GB" dirty="0">
                <a:solidFill>
                  <a:schemeClr val="tx1">
                    <a:lumMod val="85000"/>
                    <a:lumOff val="15000"/>
                  </a:schemeClr>
                </a:solidFill>
              </a:rPr>
              <a:t>Optional Objectives</a:t>
            </a:r>
          </a:p>
        </p:txBody>
      </p:sp>
      <p:sp>
        <p:nvSpPr>
          <p:cNvPr id="19" name="Freeform: Shape 18">
            <a:extLst>
              <a:ext uri="{FF2B5EF4-FFF2-40B4-BE49-F238E27FC236}">
                <a16:creationId xmlns:a16="http://schemas.microsoft.com/office/drawing/2014/main" id="{D237ACD7-8629-4014-83AF-339EDD87E9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4" y="643467"/>
            <a:ext cx="6272104" cy="5576358"/>
          </a:xfrm>
          <a:custGeom>
            <a:avLst/>
            <a:gdLst>
              <a:gd name="connsiteX0" fmla="*/ 6160697 w 6160697"/>
              <a:gd name="connsiteY0" fmla="*/ 0 h 5636676"/>
              <a:gd name="connsiteX1" fmla="*/ 6160697 w 6160697"/>
              <a:gd name="connsiteY1" fmla="*/ 5241536 h 5636676"/>
              <a:gd name="connsiteX2" fmla="*/ 6156554 w 6160697"/>
              <a:gd name="connsiteY2" fmla="*/ 5242381 h 5636676"/>
              <a:gd name="connsiteX3" fmla="*/ 6152471 w 6160697"/>
              <a:gd name="connsiteY3" fmla="*/ 5238376 h 5636676"/>
              <a:gd name="connsiteX4" fmla="*/ 6139063 w 6160697"/>
              <a:gd name="connsiteY4" fmla="*/ 5237646 h 5636676"/>
              <a:gd name="connsiteX5" fmla="*/ 6124768 w 6160697"/>
              <a:gd name="connsiteY5" fmla="*/ 5241915 h 5636676"/>
              <a:gd name="connsiteX6" fmla="*/ 6058950 w 6160697"/>
              <a:gd name="connsiteY6" fmla="*/ 5267176 h 5636676"/>
              <a:gd name="connsiteX7" fmla="*/ 6018366 w 6160697"/>
              <a:gd name="connsiteY7" fmla="*/ 5279454 h 5636676"/>
              <a:gd name="connsiteX8" fmla="*/ 6001056 w 6160697"/>
              <a:gd name="connsiteY8" fmla="*/ 5279669 h 5636676"/>
              <a:gd name="connsiteX9" fmla="*/ 5978158 w 6160697"/>
              <a:gd name="connsiteY9" fmla="*/ 5282958 h 5636676"/>
              <a:gd name="connsiteX10" fmla="*/ 5851521 w 6160697"/>
              <a:gd name="connsiteY10" fmla="*/ 5320165 h 5636676"/>
              <a:gd name="connsiteX11" fmla="*/ 5846811 w 6160697"/>
              <a:gd name="connsiteY11" fmla="*/ 5317803 h 5636676"/>
              <a:gd name="connsiteX12" fmla="*/ 5821445 w 6160697"/>
              <a:gd name="connsiteY12" fmla="*/ 5326257 h 5636676"/>
              <a:gd name="connsiteX13" fmla="*/ 5742484 w 6160697"/>
              <a:gd name="connsiteY13" fmla="*/ 5378748 h 5636676"/>
              <a:gd name="connsiteX14" fmla="*/ 5692638 w 6160697"/>
              <a:gd name="connsiteY14" fmla="*/ 5394640 h 5636676"/>
              <a:gd name="connsiteX15" fmla="*/ 5673352 w 6160697"/>
              <a:gd name="connsiteY15" fmla="*/ 5396590 h 5636676"/>
              <a:gd name="connsiteX16" fmla="*/ 5641138 w 6160697"/>
              <a:gd name="connsiteY16" fmla="*/ 5400089 h 5636676"/>
              <a:gd name="connsiteX17" fmla="*/ 5613130 w 6160697"/>
              <a:gd name="connsiteY17" fmla="*/ 5393622 h 5636676"/>
              <a:gd name="connsiteX18" fmla="*/ 5587752 w 6160697"/>
              <a:gd name="connsiteY18" fmla="*/ 5400147 h 5636676"/>
              <a:gd name="connsiteX19" fmla="*/ 5586939 w 6160697"/>
              <a:gd name="connsiteY19" fmla="*/ 5413409 h 5636676"/>
              <a:gd name="connsiteX20" fmla="*/ 5558140 w 6160697"/>
              <a:gd name="connsiteY20" fmla="*/ 5416576 h 5636676"/>
              <a:gd name="connsiteX21" fmla="*/ 5513898 w 6160697"/>
              <a:gd name="connsiteY21" fmla="*/ 5420092 h 5636676"/>
              <a:gd name="connsiteX22" fmla="*/ 5507892 w 6160697"/>
              <a:gd name="connsiteY22" fmla="*/ 5423953 h 5636676"/>
              <a:gd name="connsiteX23" fmla="*/ 5499230 w 6160697"/>
              <a:gd name="connsiteY23" fmla="*/ 5414956 h 5636676"/>
              <a:gd name="connsiteX24" fmla="*/ 5482057 w 6160697"/>
              <a:gd name="connsiteY24" fmla="*/ 5411363 h 5636676"/>
              <a:gd name="connsiteX25" fmla="*/ 5408816 w 6160697"/>
              <a:gd name="connsiteY25" fmla="*/ 5415847 h 5636676"/>
              <a:gd name="connsiteX26" fmla="*/ 5395738 w 6160697"/>
              <a:gd name="connsiteY26" fmla="*/ 5413749 h 5636676"/>
              <a:gd name="connsiteX27" fmla="*/ 5380156 w 6160697"/>
              <a:gd name="connsiteY27" fmla="*/ 5419870 h 5636676"/>
              <a:gd name="connsiteX28" fmla="*/ 5347114 w 6160697"/>
              <a:gd name="connsiteY28" fmla="*/ 5429171 h 5636676"/>
              <a:gd name="connsiteX29" fmla="*/ 5326101 w 6160697"/>
              <a:gd name="connsiteY29" fmla="*/ 5440792 h 5636676"/>
              <a:gd name="connsiteX30" fmla="*/ 5320104 w 6160697"/>
              <a:gd name="connsiteY30" fmla="*/ 5435870 h 5636676"/>
              <a:gd name="connsiteX31" fmla="*/ 5306571 w 6160697"/>
              <a:gd name="connsiteY31" fmla="*/ 5434305 h 5636676"/>
              <a:gd name="connsiteX32" fmla="*/ 5250731 w 6160697"/>
              <a:gd name="connsiteY32" fmla="*/ 5442441 h 5636676"/>
              <a:gd name="connsiteX33" fmla="*/ 5240489 w 6160697"/>
              <a:gd name="connsiteY33" fmla="*/ 5441726 h 5636676"/>
              <a:gd name="connsiteX34" fmla="*/ 5229095 w 6160697"/>
              <a:gd name="connsiteY34" fmla="*/ 5447321 h 5636676"/>
              <a:gd name="connsiteX35" fmla="*/ 5162669 w 6160697"/>
              <a:gd name="connsiteY35" fmla="*/ 5481008 h 5636676"/>
              <a:gd name="connsiteX36" fmla="*/ 5161945 w 6160697"/>
              <a:gd name="connsiteY36" fmla="*/ 5484428 h 5636676"/>
              <a:gd name="connsiteX37" fmla="*/ 5141192 w 6160697"/>
              <a:gd name="connsiteY37" fmla="*/ 5487094 h 5636676"/>
              <a:gd name="connsiteX38" fmla="*/ 5135796 w 6160697"/>
              <a:gd name="connsiteY38" fmla="*/ 5493398 h 5636676"/>
              <a:gd name="connsiteX39" fmla="*/ 5125146 w 6160697"/>
              <a:gd name="connsiteY39" fmla="*/ 5495481 h 5636676"/>
              <a:gd name="connsiteX40" fmla="*/ 5048259 w 6160697"/>
              <a:gd name="connsiteY40" fmla="*/ 5518646 h 5636676"/>
              <a:gd name="connsiteX41" fmla="*/ 5034800 w 6160697"/>
              <a:gd name="connsiteY41" fmla="*/ 5519818 h 5636676"/>
              <a:gd name="connsiteX42" fmla="*/ 5021494 w 6160697"/>
              <a:gd name="connsiteY42" fmla="*/ 5533940 h 5636676"/>
              <a:gd name="connsiteX43" fmla="*/ 4969420 w 6160697"/>
              <a:gd name="connsiteY43" fmla="*/ 5539580 h 5636676"/>
              <a:gd name="connsiteX44" fmla="*/ 4951997 w 6160697"/>
              <a:gd name="connsiteY44" fmla="*/ 5540998 h 5636676"/>
              <a:gd name="connsiteX45" fmla="*/ 4944222 w 6160697"/>
              <a:gd name="connsiteY45" fmla="*/ 5542061 h 5636676"/>
              <a:gd name="connsiteX46" fmla="*/ 4945476 w 6160697"/>
              <a:gd name="connsiteY46" fmla="*/ 5548837 h 5636676"/>
              <a:gd name="connsiteX47" fmla="*/ 4924708 w 6160697"/>
              <a:gd name="connsiteY47" fmla="*/ 5553963 h 5636676"/>
              <a:gd name="connsiteX48" fmla="*/ 4900123 w 6160697"/>
              <a:gd name="connsiteY48" fmla="*/ 5574141 h 5636676"/>
              <a:gd name="connsiteX49" fmla="*/ 4878805 w 6160697"/>
              <a:gd name="connsiteY49" fmla="*/ 5589711 h 5636676"/>
              <a:gd name="connsiteX50" fmla="*/ 4862889 w 6160697"/>
              <a:gd name="connsiteY50" fmla="*/ 5590274 h 5636676"/>
              <a:gd name="connsiteX51" fmla="*/ 4787099 w 6160697"/>
              <a:gd name="connsiteY51" fmla="*/ 5601127 h 5636676"/>
              <a:gd name="connsiteX52" fmla="*/ 4767539 w 6160697"/>
              <a:gd name="connsiteY52" fmla="*/ 5604712 h 5636676"/>
              <a:gd name="connsiteX53" fmla="*/ 4715397 w 6160697"/>
              <a:gd name="connsiteY53" fmla="*/ 5606905 h 5636676"/>
              <a:gd name="connsiteX54" fmla="*/ 4594975 w 6160697"/>
              <a:gd name="connsiteY54" fmla="*/ 5611694 h 5636676"/>
              <a:gd name="connsiteX55" fmla="*/ 4592519 w 6160697"/>
              <a:gd name="connsiteY55" fmla="*/ 5614677 h 5636676"/>
              <a:gd name="connsiteX56" fmla="*/ 4582609 w 6160697"/>
              <a:gd name="connsiteY56" fmla="*/ 5615529 h 5636676"/>
              <a:gd name="connsiteX57" fmla="*/ 4580200 w 6160697"/>
              <a:gd name="connsiteY57" fmla="*/ 5616290 h 5636676"/>
              <a:gd name="connsiteX58" fmla="*/ 4566161 w 6160697"/>
              <a:gd name="connsiteY58" fmla="*/ 5620121 h 5636676"/>
              <a:gd name="connsiteX59" fmla="*/ 4530539 w 6160697"/>
              <a:gd name="connsiteY59" fmla="*/ 5615013 h 5636676"/>
              <a:gd name="connsiteX60" fmla="*/ 4491359 w 6160697"/>
              <a:gd name="connsiteY60" fmla="*/ 5619658 h 5636676"/>
              <a:gd name="connsiteX61" fmla="*/ 4372063 w 6160697"/>
              <a:gd name="connsiteY61" fmla="*/ 5620213 h 5636676"/>
              <a:gd name="connsiteX62" fmla="*/ 4261863 w 6160697"/>
              <a:gd name="connsiteY62" fmla="*/ 5623713 h 5636676"/>
              <a:gd name="connsiteX63" fmla="*/ 4213285 w 6160697"/>
              <a:gd name="connsiteY63" fmla="*/ 5622917 h 5636676"/>
              <a:gd name="connsiteX64" fmla="*/ 4173936 w 6160697"/>
              <a:gd name="connsiteY64" fmla="*/ 5622049 h 5636676"/>
              <a:gd name="connsiteX65" fmla="*/ 4175584 w 6160697"/>
              <a:gd name="connsiteY65" fmla="*/ 5630149 h 5636676"/>
              <a:gd name="connsiteX66" fmla="*/ 4152035 w 6160697"/>
              <a:gd name="connsiteY66" fmla="*/ 5636676 h 5636676"/>
              <a:gd name="connsiteX67" fmla="*/ 4121051 w 6160697"/>
              <a:gd name="connsiteY67" fmla="*/ 5621835 h 5636676"/>
              <a:gd name="connsiteX68" fmla="*/ 4103457 w 6160697"/>
              <a:gd name="connsiteY68" fmla="*/ 5621974 h 5636676"/>
              <a:gd name="connsiteX69" fmla="*/ 4072592 w 6160697"/>
              <a:gd name="connsiteY69" fmla="*/ 5627101 h 5636676"/>
              <a:gd name="connsiteX70" fmla="*/ 4062311 w 6160697"/>
              <a:gd name="connsiteY70" fmla="*/ 5629472 h 5636676"/>
              <a:gd name="connsiteX71" fmla="*/ 3985093 w 6160697"/>
              <a:gd name="connsiteY71" fmla="*/ 5613011 h 5636676"/>
              <a:gd name="connsiteX72" fmla="*/ 3977564 w 6160697"/>
              <a:gd name="connsiteY72" fmla="*/ 5606406 h 5636676"/>
              <a:gd name="connsiteX73" fmla="*/ 3938843 w 6160697"/>
              <a:gd name="connsiteY73" fmla="*/ 5603534 h 5636676"/>
              <a:gd name="connsiteX74" fmla="*/ 3934439 w 6160697"/>
              <a:gd name="connsiteY74" fmla="*/ 5605287 h 5636676"/>
              <a:gd name="connsiteX75" fmla="*/ 3902350 w 6160697"/>
              <a:gd name="connsiteY75" fmla="*/ 5595175 h 5636676"/>
              <a:gd name="connsiteX76" fmla="*/ 3773677 w 6160697"/>
              <a:gd name="connsiteY76" fmla="*/ 5577344 h 5636676"/>
              <a:gd name="connsiteX77" fmla="*/ 3526259 w 6160697"/>
              <a:gd name="connsiteY77" fmla="*/ 5567985 h 5636676"/>
              <a:gd name="connsiteX78" fmla="*/ 3268592 w 6160697"/>
              <a:gd name="connsiteY78" fmla="*/ 5541271 h 5636676"/>
              <a:gd name="connsiteX79" fmla="*/ 3024274 w 6160697"/>
              <a:gd name="connsiteY79" fmla="*/ 5551613 h 5636676"/>
              <a:gd name="connsiteX80" fmla="*/ 2580376 w 6160697"/>
              <a:gd name="connsiteY80" fmla="*/ 5523020 h 5636676"/>
              <a:gd name="connsiteX81" fmla="*/ 2428086 w 6160697"/>
              <a:gd name="connsiteY81" fmla="*/ 5520461 h 5636676"/>
              <a:gd name="connsiteX82" fmla="*/ 2326052 w 6160697"/>
              <a:gd name="connsiteY82" fmla="*/ 5519493 h 5636676"/>
              <a:gd name="connsiteX83" fmla="*/ 2318979 w 6160697"/>
              <a:gd name="connsiteY83" fmla="*/ 5522207 h 5636676"/>
              <a:gd name="connsiteX84" fmla="*/ 2290482 w 6160697"/>
              <a:gd name="connsiteY84" fmla="*/ 5523810 h 5636676"/>
              <a:gd name="connsiteX85" fmla="*/ 2282680 w 6160697"/>
              <a:gd name="connsiteY85" fmla="*/ 5535840 h 5636676"/>
              <a:gd name="connsiteX86" fmla="*/ 2187437 w 6160697"/>
              <a:gd name="connsiteY86" fmla="*/ 5546268 h 5636676"/>
              <a:gd name="connsiteX87" fmla="*/ 1958211 w 6160697"/>
              <a:gd name="connsiteY87" fmla="*/ 5550992 h 5636676"/>
              <a:gd name="connsiteX88" fmla="*/ 1788574 w 6160697"/>
              <a:gd name="connsiteY88" fmla="*/ 5530833 h 5636676"/>
              <a:gd name="connsiteX89" fmla="*/ 1770257 w 6160697"/>
              <a:gd name="connsiteY89" fmla="*/ 5530964 h 5636676"/>
              <a:gd name="connsiteX90" fmla="*/ 1747724 w 6160697"/>
              <a:gd name="connsiteY90" fmla="*/ 5529296 h 5636676"/>
              <a:gd name="connsiteX91" fmla="*/ 1712794 w 6160697"/>
              <a:gd name="connsiteY91" fmla="*/ 5535788 h 5636676"/>
              <a:gd name="connsiteX92" fmla="*/ 1693854 w 6160697"/>
              <a:gd name="connsiteY92" fmla="*/ 5545452 h 5636676"/>
              <a:gd name="connsiteX93" fmla="*/ 1687546 w 6160697"/>
              <a:gd name="connsiteY93" fmla="*/ 5544521 h 5636676"/>
              <a:gd name="connsiteX94" fmla="*/ 1687194 w 6160697"/>
              <a:gd name="connsiteY94" fmla="*/ 5541192 h 5636676"/>
              <a:gd name="connsiteX95" fmla="*/ 1629583 w 6160697"/>
              <a:gd name="connsiteY95" fmla="*/ 5530061 h 5636676"/>
              <a:gd name="connsiteX96" fmla="*/ 1553336 w 6160697"/>
              <a:gd name="connsiteY96" fmla="*/ 5487310 h 5636676"/>
              <a:gd name="connsiteX97" fmla="*/ 1465077 w 6160697"/>
              <a:gd name="connsiteY97" fmla="*/ 5478284 h 5636676"/>
              <a:gd name="connsiteX98" fmla="*/ 1429630 w 6160697"/>
              <a:gd name="connsiteY98" fmla="*/ 5463320 h 5636676"/>
              <a:gd name="connsiteX99" fmla="*/ 1391291 w 6160697"/>
              <a:gd name="connsiteY99" fmla="*/ 5464846 h 5636676"/>
              <a:gd name="connsiteX100" fmla="*/ 1380007 w 6160697"/>
              <a:gd name="connsiteY100" fmla="*/ 5455970 h 5636676"/>
              <a:gd name="connsiteX101" fmla="*/ 1378141 w 6160697"/>
              <a:gd name="connsiteY101" fmla="*/ 5454279 h 5636676"/>
              <a:gd name="connsiteX102" fmla="*/ 1368962 w 6160697"/>
              <a:gd name="connsiteY102" fmla="*/ 5451018 h 5636676"/>
              <a:gd name="connsiteX103" fmla="*/ 1368505 w 6160697"/>
              <a:gd name="connsiteY103" fmla="*/ 5445712 h 5636676"/>
              <a:gd name="connsiteX104" fmla="*/ 1356218 w 6160697"/>
              <a:gd name="connsiteY104" fmla="*/ 5437660 h 5636676"/>
              <a:gd name="connsiteX105" fmla="*/ 1338733 w 6160697"/>
              <a:gd name="connsiteY105" fmla="*/ 5432883 h 5636676"/>
              <a:gd name="connsiteX106" fmla="*/ 1253342 w 6160697"/>
              <a:gd name="connsiteY106" fmla="*/ 5415104 h 5636676"/>
              <a:gd name="connsiteX107" fmla="*/ 1203557 w 6160697"/>
              <a:gd name="connsiteY107" fmla="*/ 5401656 h 5636676"/>
              <a:gd name="connsiteX108" fmla="*/ 1186689 w 6160697"/>
              <a:gd name="connsiteY108" fmla="*/ 5392134 h 5636676"/>
              <a:gd name="connsiteX109" fmla="*/ 1161759 w 6160697"/>
              <a:gd name="connsiteY109" fmla="*/ 5381804 h 5636676"/>
              <a:gd name="connsiteX110" fmla="*/ 1119345 w 6160697"/>
              <a:gd name="connsiteY110" fmla="*/ 5360154 h 5636676"/>
              <a:gd name="connsiteX111" fmla="*/ 1095256 w 6160697"/>
              <a:gd name="connsiteY111" fmla="*/ 5353950 h 5636676"/>
              <a:gd name="connsiteX112" fmla="*/ 1058773 w 6160697"/>
              <a:gd name="connsiteY112" fmla="*/ 5341289 h 5636676"/>
              <a:gd name="connsiteX113" fmla="*/ 1048153 w 6160697"/>
              <a:gd name="connsiteY113" fmla="*/ 5339154 h 5636676"/>
              <a:gd name="connsiteX114" fmla="*/ 1043881 w 6160697"/>
              <a:gd name="connsiteY114" fmla="*/ 5338518 h 5636676"/>
              <a:gd name="connsiteX115" fmla="*/ 1007373 w 6160697"/>
              <a:gd name="connsiteY115" fmla="*/ 5339007 h 5636676"/>
              <a:gd name="connsiteX116" fmla="*/ 1004885 w 6160697"/>
              <a:gd name="connsiteY116" fmla="*/ 5334591 h 5636676"/>
              <a:gd name="connsiteX117" fmla="*/ 994709 w 6160697"/>
              <a:gd name="connsiteY117" fmla="*/ 5328566 h 5636676"/>
              <a:gd name="connsiteX118" fmla="*/ 984399 w 6160697"/>
              <a:gd name="connsiteY118" fmla="*/ 5331183 h 5636676"/>
              <a:gd name="connsiteX119" fmla="*/ 964158 w 6160697"/>
              <a:gd name="connsiteY119" fmla="*/ 5330044 h 5636676"/>
              <a:gd name="connsiteX120" fmla="*/ 958888 w 6160697"/>
              <a:gd name="connsiteY120" fmla="*/ 5328278 h 5636676"/>
              <a:gd name="connsiteX121" fmla="*/ 940162 w 6160697"/>
              <a:gd name="connsiteY121" fmla="*/ 5341965 h 5636676"/>
              <a:gd name="connsiteX122" fmla="*/ 907763 w 6160697"/>
              <a:gd name="connsiteY122" fmla="*/ 5329404 h 5636676"/>
              <a:gd name="connsiteX123" fmla="*/ 872950 w 6160697"/>
              <a:gd name="connsiteY123" fmla="*/ 5324938 h 5636676"/>
              <a:gd name="connsiteX124" fmla="*/ 862283 w 6160697"/>
              <a:gd name="connsiteY124" fmla="*/ 5327617 h 5636676"/>
              <a:gd name="connsiteX125" fmla="*/ 798257 w 6160697"/>
              <a:gd name="connsiteY125" fmla="*/ 5334973 h 5636676"/>
              <a:gd name="connsiteX126" fmla="*/ 778474 w 6160697"/>
              <a:gd name="connsiteY126" fmla="*/ 5326083 h 5636676"/>
              <a:gd name="connsiteX127" fmla="*/ 763422 w 6160697"/>
              <a:gd name="connsiteY127" fmla="*/ 5321440 h 5636676"/>
              <a:gd name="connsiteX128" fmla="*/ 760604 w 6160697"/>
              <a:gd name="connsiteY128" fmla="*/ 5316482 h 5636676"/>
              <a:gd name="connsiteX129" fmla="*/ 750603 w 6160697"/>
              <a:gd name="connsiteY129" fmla="*/ 5315646 h 5636676"/>
              <a:gd name="connsiteX130" fmla="*/ 748101 w 6160697"/>
              <a:gd name="connsiteY130" fmla="*/ 5314492 h 5636676"/>
              <a:gd name="connsiteX131" fmla="*/ 733610 w 6160697"/>
              <a:gd name="connsiteY131" fmla="*/ 5308812 h 5636676"/>
              <a:gd name="connsiteX132" fmla="*/ 698671 w 6160697"/>
              <a:gd name="connsiteY132" fmla="*/ 5319789 h 5636676"/>
              <a:gd name="connsiteX133" fmla="*/ 658974 w 6160697"/>
              <a:gd name="connsiteY133" fmla="*/ 5314289 h 5636676"/>
              <a:gd name="connsiteX134" fmla="*/ 547411 w 6160697"/>
              <a:gd name="connsiteY134" fmla="*/ 5323081 h 5636676"/>
              <a:gd name="connsiteX135" fmla="*/ 420170 w 6160697"/>
              <a:gd name="connsiteY135" fmla="*/ 5302565 h 5636676"/>
              <a:gd name="connsiteX136" fmla="*/ 320690 w 6160697"/>
              <a:gd name="connsiteY136" fmla="*/ 5332193 h 5636676"/>
              <a:gd name="connsiteX137" fmla="*/ 257958 w 6160697"/>
              <a:gd name="connsiteY137" fmla="*/ 5340954 h 5636676"/>
              <a:gd name="connsiteX138" fmla="*/ 184890 w 6160697"/>
              <a:gd name="connsiteY138" fmla="*/ 5339091 h 5636676"/>
              <a:gd name="connsiteX139" fmla="*/ 183331 w 6160697"/>
              <a:gd name="connsiteY139" fmla="*/ 5338348 h 5636676"/>
              <a:gd name="connsiteX140" fmla="*/ 169782 w 6160697"/>
              <a:gd name="connsiteY140" fmla="*/ 5339269 h 5636676"/>
              <a:gd name="connsiteX141" fmla="*/ 167187 w 6160697"/>
              <a:gd name="connsiteY141" fmla="*/ 5341914 h 5636676"/>
              <a:gd name="connsiteX142" fmla="*/ 140235 w 6160697"/>
              <a:gd name="connsiteY142" fmla="*/ 5348128 h 5636676"/>
              <a:gd name="connsiteX143" fmla="*/ 109349 w 6160697"/>
              <a:gd name="connsiteY143" fmla="*/ 5351347 h 5636676"/>
              <a:gd name="connsiteX144" fmla="*/ 108834 w 6160697"/>
              <a:gd name="connsiteY144" fmla="*/ 5350486 h 5636676"/>
              <a:gd name="connsiteX145" fmla="*/ 84990 w 6160697"/>
              <a:gd name="connsiteY145" fmla="*/ 5344389 h 5636676"/>
              <a:gd name="connsiteX146" fmla="*/ 47411 w 6160697"/>
              <a:gd name="connsiteY146" fmla="*/ 5325453 h 5636676"/>
              <a:gd name="connsiteX147" fmla="*/ 18970 w 6160697"/>
              <a:gd name="connsiteY147" fmla="*/ 5329785 h 5636676"/>
              <a:gd name="connsiteX148" fmla="*/ 13158 w 6160697"/>
              <a:gd name="connsiteY148" fmla="*/ 5330156 h 5636676"/>
              <a:gd name="connsiteX149" fmla="*/ 13003 w 6160697"/>
              <a:gd name="connsiteY149" fmla="*/ 5329958 h 5636676"/>
              <a:gd name="connsiteX150" fmla="*/ 6798 w 6160697"/>
              <a:gd name="connsiteY150" fmla="*/ 5329941 h 5636676"/>
              <a:gd name="connsiteX151" fmla="*/ 2557 w 6160697"/>
              <a:gd name="connsiteY151" fmla="*/ 5330836 h 5636676"/>
              <a:gd name="connsiteX152" fmla="*/ 0 w 6160697"/>
              <a:gd name="connsiteY152" fmla="*/ 5330999 h 5636676"/>
              <a:gd name="connsiteX153" fmla="*/ 0 w 6160697"/>
              <a:gd name="connsiteY153" fmla="*/ 6095 h 5636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Lst>
            <a:rect l="l" t="t" r="r" b="b"/>
            <a:pathLst>
              <a:path w="6160697" h="5636676">
                <a:moveTo>
                  <a:pt x="6160697" y="0"/>
                </a:moveTo>
                <a:lnTo>
                  <a:pt x="6160697" y="5241536"/>
                </a:lnTo>
                <a:lnTo>
                  <a:pt x="6156554" y="5242381"/>
                </a:lnTo>
                <a:lnTo>
                  <a:pt x="6152471" y="5238376"/>
                </a:lnTo>
                <a:lnTo>
                  <a:pt x="6139063" y="5237646"/>
                </a:lnTo>
                <a:cubicBezTo>
                  <a:pt x="6134322" y="5238062"/>
                  <a:pt x="6129550" y="5239318"/>
                  <a:pt x="6124768" y="5241915"/>
                </a:cubicBezTo>
                <a:cubicBezTo>
                  <a:pt x="6112241" y="5258189"/>
                  <a:pt x="6073916" y="5246037"/>
                  <a:pt x="6058950" y="5267176"/>
                </a:cubicBezTo>
                <a:cubicBezTo>
                  <a:pt x="6052501" y="5273412"/>
                  <a:pt x="6026754" y="5283311"/>
                  <a:pt x="6018366" y="5279454"/>
                </a:cubicBezTo>
                <a:cubicBezTo>
                  <a:pt x="6012273" y="5280338"/>
                  <a:pt x="6007326" y="5284888"/>
                  <a:pt x="6001056" y="5279669"/>
                </a:cubicBezTo>
                <a:cubicBezTo>
                  <a:pt x="5992407" y="5273826"/>
                  <a:pt x="5980924" y="5292840"/>
                  <a:pt x="5978158" y="5282958"/>
                </a:cubicBezTo>
                <a:cubicBezTo>
                  <a:pt x="5953235" y="5289707"/>
                  <a:pt x="5873412" y="5314356"/>
                  <a:pt x="5851521" y="5320165"/>
                </a:cubicBezTo>
                <a:cubicBezTo>
                  <a:pt x="5850093" y="5319197"/>
                  <a:pt x="5848504" y="5318401"/>
                  <a:pt x="5846811" y="5317803"/>
                </a:cubicBezTo>
                <a:cubicBezTo>
                  <a:pt x="5836955" y="5314327"/>
                  <a:pt x="5825596" y="5318112"/>
                  <a:pt x="5821445" y="5326257"/>
                </a:cubicBezTo>
                <a:cubicBezTo>
                  <a:pt x="5797750" y="5355654"/>
                  <a:pt x="5768199" y="5365302"/>
                  <a:pt x="5742484" y="5378748"/>
                </a:cubicBezTo>
                <a:cubicBezTo>
                  <a:pt x="5712463" y="5391933"/>
                  <a:pt x="5723511" y="5363738"/>
                  <a:pt x="5692638" y="5394640"/>
                </a:cubicBezTo>
                <a:cubicBezTo>
                  <a:pt x="5685162" y="5388839"/>
                  <a:pt x="5680078" y="5390215"/>
                  <a:pt x="5673352" y="5396590"/>
                </a:cubicBezTo>
                <a:cubicBezTo>
                  <a:pt x="5658519" y="5402454"/>
                  <a:pt x="5651424" y="5383775"/>
                  <a:pt x="5641138" y="5400089"/>
                </a:cubicBezTo>
                <a:cubicBezTo>
                  <a:pt x="5639436" y="5389318"/>
                  <a:pt x="5610760" y="5406260"/>
                  <a:pt x="5613130" y="5393622"/>
                </a:cubicBezTo>
                <a:cubicBezTo>
                  <a:pt x="5599247" y="5388102"/>
                  <a:pt x="5601035" y="5404523"/>
                  <a:pt x="5587752" y="5400147"/>
                </a:cubicBezTo>
                <a:cubicBezTo>
                  <a:pt x="5575908" y="5402167"/>
                  <a:pt x="5598814" y="5408442"/>
                  <a:pt x="5586939" y="5413409"/>
                </a:cubicBezTo>
                <a:cubicBezTo>
                  <a:pt x="5571739" y="5417659"/>
                  <a:pt x="5579895" y="5435655"/>
                  <a:pt x="5558140" y="5416576"/>
                </a:cubicBezTo>
                <a:cubicBezTo>
                  <a:pt x="5545125" y="5427439"/>
                  <a:pt x="5537467" y="5418132"/>
                  <a:pt x="5513898" y="5420092"/>
                </a:cubicBezTo>
                <a:lnTo>
                  <a:pt x="5507892" y="5423953"/>
                </a:lnTo>
                <a:lnTo>
                  <a:pt x="5499230" y="5414956"/>
                </a:lnTo>
                <a:cubicBezTo>
                  <a:pt x="5494522" y="5411441"/>
                  <a:pt x="5489041" y="5409502"/>
                  <a:pt x="5482057" y="5411363"/>
                </a:cubicBezTo>
                <a:cubicBezTo>
                  <a:pt x="5441582" y="5440334"/>
                  <a:pt x="5478175" y="5394237"/>
                  <a:pt x="5408816" y="5415847"/>
                </a:cubicBezTo>
                <a:cubicBezTo>
                  <a:pt x="5405733" y="5419916"/>
                  <a:pt x="5396114" y="5418376"/>
                  <a:pt x="5395738" y="5413749"/>
                </a:cubicBezTo>
                <a:cubicBezTo>
                  <a:pt x="5391612" y="5416050"/>
                  <a:pt x="5383259" y="5426773"/>
                  <a:pt x="5380156" y="5419870"/>
                </a:cubicBezTo>
                <a:cubicBezTo>
                  <a:pt x="5368670" y="5421761"/>
                  <a:pt x="5357569" y="5424896"/>
                  <a:pt x="5347114" y="5429171"/>
                </a:cubicBezTo>
                <a:lnTo>
                  <a:pt x="5326101" y="5440792"/>
                </a:lnTo>
                <a:lnTo>
                  <a:pt x="5320104" y="5435870"/>
                </a:lnTo>
                <a:cubicBezTo>
                  <a:pt x="5316154" y="5433548"/>
                  <a:pt x="5311762" y="5432457"/>
                  <a:pt x="5306571" y="5434305"/>
                </a:cubicBezTo>
                <a:cubicBezTo>
                  <a:pt x="5278222" y="5458611"/>
                  <a:pt x="5301967" y="5421751"/>
                  <a:pt x="5250731" y="5442441"/>
                </a:cubicBezTo>
                <a:cubicBezTo>
                  <a:pt x="5248752" y="5445684"/>
                  <a:pt x="5241215" y="5445162"/>
                  <a:pt x="5240489" y="5441726"/>
                </a:cubicBezTo>
                <a:cubicBezTo>
                  <a:pt x="5237534" y="5443716"/>
                  <a:pt x="5232136" y="5452280"/>
                  <a:pt x="5229095" y="5447321"/>
                </a:cubicBezTo>
                <a:cubicBezTo>
                  <a:pt x="5216125" y="5453868"/>
                  <a:pt x="5173861" y="5474823"/>
                  <a:pt x="5162669" y="5481008"/>
                </a:cubicBezTo>
                <a:lnTo>
                  <a:pt x="5161945" y="5484428"/>
                </a:lnTo>
                <a:cubicBezTo>
                  <a:pt x="5158366" y="5485443"/>
                  <a:pt x="5145550" y="5485600"/>
                  <a:pt x="5141192" y="5487094"/>
                </a:cubicBezTo>
                <a:lnTo>
                  <a:pt x="5135796" y="5493398"/>
                </a:lnTo>
                <a:lnTo>
                  <a:pt x="5125146" y="5495481"/>
                </a:lnTo>
                <a:lnTo>
                  <a:pt x="5048259" y="5518646"/>
                </a:lnTo>
                <a:lnTo>
                  <a:pt x="5034800" y="5519818"/>
                </a:lnTo>
                <a:cubicBezTo>
                  <a:pt x="5028813" y="5522097"/>
                  <a:pt x="5024166" y="5526423"/>
                  <a:pt x="5021494" y="5533940"/>
                </a:cubicBezTo>
                <a:cubicBezTo>
                  <a:pt x="5010597" y="5537234"/>
                  <a:pt x="4980226" y="5537766"/>
                  <a:pt x="4969420" y="5539580"/>
                </a:cubicBezTo>
                <a:lnTo>
                  <a:pt x="4951997" y="5540998"/>
                </a:lnTo>
                <a:lnTo>
                  <a:pt x="4944222" y="5542061"/>
                </a:lnTo>
                <a:lnTo>
                  <a:pt x="4945476" y="5548837"/>
                </a:lnTo>
                <a:lnTo>
                  <a:pt x="4924708" y="5553963"/>
                </a:lnTo>
                <a:cubicBezTo>
                  <a:pt x="4918349" y="5557956"/>
                  <a:pt x="4909767" y="5565846"/>
                  <a:pt x="4900123" y="5574141"/>
                </a:cubicBezTo>
                <a:lnTo>
                  <a:pt x="4878805" y="5589711"/>
                </a:lnTo>
                <a:lnTo>
                  <a:pt x="4862889" y="5590274"/>
                </a:lnTo>
                <a:cubicBezTo>
                  <a:pt x="4839384" y="5593189"/>
                  <a:pt x="4802990" y="5598721"/>
                  <a:pt x="4787099" y="5601127"/>
                </a:cubicBezTo>
                <a:cubicBezTo>
                  <a:pt x="4782839" y="5605219"/>
                  <a:pt x="4774855" y="5603876"/>
                  <a:pt x="4767539" y="5604712"/>
                </a:cubicBezTo>
                <a:cubicBezTo>
                  <a:pt x="4760169" y="5608536"/>
                  <a:pt x="4725967" y="5608816"/>
                  <a:pt x="4715397" y="5606905"/>
                </a:cubicBezTo>
                <a:lnTo>
                  <a:pt x="4594975" y="5611694"/>
                </a:lnTo>
                <a:lnTo>
                  <a:pt x="4592519" y="5614677"/>
                </a:lnTo>
                <a:lnTo>
                  <a:pt x="4582609" y="5615529"/>
                </a:lnTo>
                <a:lnTo>
                  <a:pt x="4580200" y="5616290"/>
                </a:lnTo>
                <a:cubicBezTo>
                  <a:pt x="4575607" y="5617756"/>
                  <a:pt x="4571009" y="5619123"/>
                  <a:pt x="4566161" y="5620121"/>
                </a:cubicBezTo>
                <a:cubicBezTo>
                  <a:pt x="4563091" y="5607487"/>
                  <a:pt x="4524419" y="5626532"/>
                  <a:pt x="4530539" y="5615013"/>
                </a:cubicBezTo>
                <a:cubicBezTo>
                  <a:pt x="4503368" y="5618303"/>
                  <a:pt x="4516321" y="5606477"/>
                  <a:pt x="4491359" y="5619658"/>
                </a:cubicBezTo>
                <a:cubicBezTo>
                  <a:pt x="4442184" y="5616385"/>
                  <a:pt x="4416402" y="5629757"/>
                  <a:pt x="4372063" y="5620213"/>
                </a:cubicBezTo>
                <a:cubicBezTo>
                  <a:pt x="4380670" y="5625116"/>
                  <a:pt x="4276183" y="5624626"/>
                  <a:pt x="4261863" y="5623713"/>
                </a:cubicBezTo>
                <a:lnTo>
                  <a:pt x="4213285" y="5622917"/>
                </a:lnTo>
                <a:lnTo>
                  <a:pt x="4173936" y="5622049"/>
                </a:lnTo>
                <a:lnTo>
                  <a:pt x="4175584" y="5630149"/>
                </a:lnTo>
                <a:cubicBezTo>
                  <a:pt x="4164064" y="5629512"/>
                  <a:pt x="4157026" y="5632266"/>
                  <a:pt x="4152035" y="5636676"/>
                </a:cubicBezTo>
                <a:lnTo>
                  <a:pt x="4121051" y="5621835"/>
                </a:lnTo>
                <a:lnTo>
                  <a:pt x="4103457" y="5621974"/>
                </a:lnTo>
                <a:lnTo>
                  <a:pt x="4072592" y="5627101"/>
                </a:lnTo>
                <a:lnTo>
                  <a:pt x="4062311" y="5629472"/>
                </a:lnTo>
                <a:lnTo>
                  <a:pt x="3985093" y="5613011"/>
                </a:lnTo>
                <a:lnTo>
                  <a:pt x="3977564" y="5606406"/>
                </a:lnTo>
                <a:cubicBezTo>
                  <a:pt x="3969488" y="5602339"/>
                  <a:pt x="3957995" y="5600457"/>
                  <a:pt x="3938843" y="5603534"/>
                </a:cubicBezTo>
                <a:lnTo>
                  <a:pt x="3934439" y="5605287"/>
                </a:lnTo>
                <a:lnTo>
                  <a:pt x="3902350" y="5595175"/>
                </a:lnTo>
                <a:cubicBezTo>
                  <a:pt x="3891994" y="5590573"/>
                  <a:pt x="3781184" y="5584781"/>
                  <a:pt x="3773677" y="5577344"/>
                </a:cubicBezTo>
                <a:cubicBezTo>
                  <a:pt x="3652339" y="5595755"/>
                  <a:pt x="3643985" y="5563083"/>
                  <a:pt x="3526259" y="5567985"/>
                </a:cubicBezTo>
                <a:cubicBezTo>
                  <a:pt x="3424299" y="5518200"/>
                  <a:pt x="3359989" y="5548523"/>
                  <a:pt x="3268592" y="5541271"/>
                </a:cubicBezTo>
                <a:cubicBezTo>
                  <a:pt x="3181540" y="5536169"/>
                  <a:pt x="3141233" y="5552279"/>
                  <a:pt x="3024274" y="5551613"/>
                </a:cubicBezTo>
                <a:cubicBezTo>
                  <a:pt x="2900352" y="5540755"/>
                  <a:pt x="2719771" y="5546525"/>
                  <a:pt x="2580376" y="5523020"/>
                </a:cubicBezTo>
                <a:cubicBezTo>
                  <a:pt x="2470852" y="5515454"/>
                  <a:pt x="2470473" y="5521048"/>
                  <a:pt x="2428086" y="5520461"/>
                </a:cubicBezTo>
                <a:cubicBezTo>
                  <a:pt x="2413989" y="5523686"/>
                  <a:pt x="2339546" y="5514256"/>
                  <a:pt x="2326052" y="5519493"/>
                </a:cubicBezTo>
                <a:lnTo>
                  <a:pt x="2318979" y="5522207"/>
                </a:lnTo>
                <a:lnTo>
                  <a:pt x="2290482" y="5523810"/>
                </a:lnTo>
                <a:lnTo>
                  <a:pt x="2282680" y="5535840"/>
                </a:lnTo>
                <a:lnTo>
                  <a:pt x="2187437" y="5546268"/>
                </a:lnTo>
                <a:cubicBezTo>
                  <a:pt x="2124119" y="5516983"/>
                  <a:pt x="2070057" y="5551920"/>
                  <a:pt x="1958211" y="5550992"/>
                </a:cubicBezTo>
                <a:cubicBezTo>
                  <a:pt x="1928571" y="5540876"/>
                  <a:pt x="1810615" y="5516253"/>
                  <a:pt x="1788574" y="5530833"/>
                </a:cubicBezTo>
                <a:lnTo>
                  <a:pt x="1770257" y="5530964"/>
                </a:lnTo>
                <a:lnTo>
                  <a:pt x="1747724" y="5529296"/>
                </a:lnTo>
                <a:cubicBezTo>
                  <a:pt x="1735827" y="5530131"/>
                  <a:pt x="1723469" y="5532445"/>
                  <a:pt x="1712794" y="5535788"/>
                </a:cubicBezTo>
                <a:lnTo>
                  <a:pt x="1693854" y="5545452"/>
                </a:lnTo>
                <a:lnTo>
                  <a:pt x="1687546" y="5544521"/>
                </a:lnTo>
                <a:lnTo>
                  <a:pt x="1687194" y="5541192"/>
                </a:lnTo>
                <a:cubicBezTo>
                  <a:pt x="1674076" y="5529668"/>
                  <a:pt x="1590812" y="5552390"/>
                  <a:pt x="1629583" y="5530061"/>
                </a:cubicBezTo>
                <a:cubicBezTo>
                  <a:pt x="1614917" y="5528827"/>
                  <a:pt x="1590209" y="5483761"/>
                  <a:pt x="1553336" y="5487310"/>
                </a:cubicBezTo>
                <a:cubicBezTo>
                  <a:pt x="1503529" y="5494380"/>
                  <a:pt x="1515531" y="5482303"/>
                  <a:pt x="1465077" y="5478284"/>
                </a:cubicBezTo>
                <a:cubicBezTo>
                  <a:pt x="1449190" y="5452169"/>
                  <a:pt x="1454169" y="5473808"/>
                  <a:pt x="1429630" y="5463320"/>
                </a:cubicBezTo>
                <a:cubicBezTo>
                  <a:pt x="1428096" y="5483162"/>
                  <a:pt x="1402583" y="5444937"/>
                  <a:pt x="1391291" y="5464846"/>
                </a:cubicBezTo>
                <a:cubicBezTo>
                  <a:pt x="1387184" y="5462307"/>
                  <a:pt x="1383559" y="5459219"/>
                  <a:pt x="1380007" y="5455970"/>
                </a:cubicBezTo>
                <a:lnTo>
                  <a:pt x="1378141" y="5454279"/>
                </a:lnTo>
                <a:lnTo>
                  <a:pt x="1368962" y="5451018"/>
                </a:lnTo>
                <a:lnTo>
                  <a:pt x="1368505" y="5445712"/>
                </a:lnTo>
                <a:lnTo>
                  <a:pt x="1356218" y="5437660"/>
                </a:lnTo>
                <a:cubicBezTo>
                  <a:pt x="1351287" y="5435322"/>
                  <a:pt x="1345597" y="5433601"/>
                  <a:pt x="1338733" y="5432883"/>
                </a:cubicBezTo>
                <a:cubicBezTo>
                  <a:pt x="1312513" y="5438143"/>
                  <a:pt x="1286135" y="5407540"/>
                  <a:pt x="1253342" y="5415104"/>
                </a:cubicBezTo>
                <a:cubicBezTo>
                  <a:pt x="1241709" y="5416198"/>
                  <a:pt x="1208290" y="5409258"/>
                  <a:pt x="1203557" y="5401656"/>
                </a:cubicBezTo>
                <a:cubicBezTo>
                  <a:pt x="1196916" y="5398913"/>
                  <a:pt x="1188195" y="5399578"/>
                  <a:pt x="1186689" y="5392134"/>
                </a:cubicBezTo>
                <a:cubicBezTo>
                  <a:pt x="1183431" y="5382893"/>
                  <a:pt x="1155837" y="5390802"/>
                  <a:pt x="1161759" y="5381804"/>
                </a:cubicBezTo>
                <a:cubicBezTo>
                  <a:pt x="1142246" y="5387102"/>
                  <a:pt x="1132828" y="5367240"/>
                  <a:pt x="1119345" y="5360154"/>
                </a:cubicBezTo>
                <a:cubicBezTo>
                  <a:pt x="1111438" y="5363130"/>
                  <a:pt x="1104310" y="5359434"/>
                  <a:pt x="1095256" y="5353950"/>
                </a:cubicBezTo>
                <a:lnTo>
                  <a:pt x="1058773" y="5341289"/>
                </a:lnTo>
                <a:lnTo>
                  <a:pt x="1048153" y="5339154"/>
                </a:lnTo>
                <a:lnTo>
                  <a:pt x="1043881" y="5338518"/>
                </a:lnTo>
                <a:lnTo>
                  <a:pt x="1007373" y="5339007"/>
                </a:lnTo>
                <a:cubicBezTo>
                  <a:pt x="1006839" y="5337479"/>
                  <a:pt x="1006000" y="5335990"/>
                  <a:pt x="1004885" y="5334591"/>
                </a:cubicBezTo>
                <a:lnTo>
                  <a:pt x="994709" y="5328566"/>
                </a:lnTo>
                <a:lnTo>
                  <a:pt x="984399" y="5331183"/>
                </a:lnTo>
                <a:cubicBezTo>
                  <a:pt x="985481" y="5323632"/>
                  <a:pt x="973336" y="5329847"/>
                  <a:pt x="964158" y="5330044"/>
                </a:cubicBezTo>
                <a:lnTo>
                  <a:pt x="958888" y="5328278"/>
                </a:lnTo>
                <a:lnTo>
                  <a:pt x="940162" y="5341965"/>
                </a:lnTo>
                <a:cubicBezTo>
                  <a:pt x="929334" y="5342282"/>
                  <a:pt x="917673" y="5330271"/>
                  <a:pt x="907763" y="5329404"/>
                </a:cubicBezTo>
                <a:lnTo>
                  <a:pt x="872950" y="5324938"/>
                </a:lnTo>
                <a:lnTo>
                  <a:pt x="862283" y="5327617"/>
                </a:lnTo>
                <a:cubicBezTo>
                  <a:pt x="839056" y="5328258"/>
                  <a:pt x="814750" y="5326323"/>
                  <a:pt x="798257" y="5334973"/>
                </a:cubicBezTo>
                <a:cubicBezTo>
                  <a:pt x="791554" y="5335992"/>
                  <a:pt x="784112" y="5327092"/>
                  <a:pt x="778474" y="5326083"/>
                </a:cubicBezTo>
                <a:lnTo>
                  <a:pt x="763422" y="5321440"/>
                </a:lnTo>
                <a:lnTo>
                  <a:pt x="760604" y="5316482"/>
                </a:lnTo>
                <a:lnTo>
                  <a:pt x="750603" y="5315646"/>
                </a:lnTo>
                <a:lnTo>
                  <a:pt x="748101" y="5314492"/>
                </a:lnTo>
                <a:cubicBezTo>
                  <a:pt x="743336" y="5312270"/>
                  <a:pt x="738573" y="5310219"/>
                  <a:pt x="733610" y="5308812"/>
                </a:cubicBezTo>
                <a:cubicBezTo>
                  <a:pt x="732103" y="5330640"/>
                  <a:pt x="691138" y="5300448"/>
                  <a:pt x="698671" y="5319789"/>
                </a:cubicBezTo>
                <a:cubicBezTo>
                  <a:pt x="671131" y="5315859"/>
                  <a:pt x="685526" y="5335298"/>
                  <a:pt x="658974" y="5314289"/>
                </a:cubicBezTo>
                <a:cubicBezTo>
                  <a:pt x="610275" y="5322973"/>
                  <a:pt x="590509" y="5330275"/>
                  <a:pt x="547411" y="5323081"/>
                </a:cubicBezTo>
                <a:cubicBezTo>
                  <a:pt x="507611" y="5321127"/>
                  <a:pt x="457956" y="5301046"/>
                  <a:pt x="420170" y="5302565"/>
                </a:cubicBezTo>
                <a:cubicBezTo>
                  <a:pt x="362940" y="5303601"/>
                  <a:pt x="338545" y="5357010"/>
                  <a:pt x="320690" y="5332193"/>
                </a:cubicBezTo>
                <a:cubicBezTo>
                  <a:pt x="293655" y="5338591"/>
                  <a:pt x="280592" y="5339804"/>
                  <a:pt x="257958" y="5340954"/>
                </a:cubicBezTo>
                <a:lnTo>
                  <a:pt x="184890" y="5339091"/>
                </a:lnTo>
                <a:lnTo>
                  <a:pt x="183331" y="5338348"/>
                </a:lnTo>
                <a:cubicBezTo>
                  <a:pt x="176597" y="5336970"/>
                  <a:pt x="172582" y="5337663"/>
                  <a:pt x="169782" y="5339269"/>
                </a:cubicBezTo>
                <a:lnTo>
                  <a:pt x="167187" y="5341914"/>
                </a:lnTo>
                <a:lnTo>
                  <a:pt x="140235" y="5348128"/>
                </a:lnTo>
                <a:lnTo>
                  <a:pt x="109349" y="5351347"/>
                </a:lnTo>
                <a:lnTo>
                  <a:pt x="108834" y="5350486"/>
                </a:lnTo>
                <a:cubicBezTo>
                  <a:pt x="104774" y="5349326"/>
                  <a:pt x="95228" y="5348561"/>
                  <a:pt x="84990" y="5344389"/>
                </a:cubicBezTo>
                <a:cubicBezTo>
                  <a:pt x="88665" y="5323440"/>
                  <a:pt x="55092" y="5336567"/>
                  <a:pt x="47411" y="5325453"/>
                </a:cubicBezTo>
                <a:cubicBezTo>
                  <a:pt x="38324" y="5327218"/>
                  <a:pt x="28779" y="5328702"/>
                  <a:pt x="18970" y="5329785"/>
                </a:cubicBezTo>
                <a:lnTo>
                  <a:pt x="13158" y="5330156"/>
                </a:lnTo>
                <a:lnTo>
                  <a:pt x="13003" y="5329958"/>
                </a:lnTo>
                <a:cubicBezTo>
                  <a:pt x="11660" y="5329599"/>
                  <a:pt x="9719" y="5329556"/>
                  <a:pt x="6798" y="5329941"/>
                </a:cubicBezTo>
                <a:lnTo>
                  <a:pt x="2557" y="5330836"/>
                </a:lnTo>
                <a:lnTo>
                  <a:pt x="0" y="5330999"/>
                </a:lnTo>
                <a:lnTo>
                  <a:pt x="0" y="6095"/>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Rectangle 6">
            <a:extLst>
              <a:ext uri="{FF2B5EF4-FFF2-40B4-BE49-F238E27FC236}">
                <a16:creationId xmlns:a16="http://schemas.microsoft.com/office/drawing/2014/main" id="{0AC3A952-2574-44E9-9C98-DBC27EE141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16287" y="379247"/>
            <a:ext cx="1348547" cy="407804"/>
          </a:xfrm>
          <a:custGeom>
            <a:avLst/>
            <a:gdLst>
              <a:gd name="connsiteX0" fmla="*/ 0 w 2142503"/>
              <a:gd name="connsiteY0" fmla="*/ 0 h 571500"/>
              <a:gd name="connsiteX1" fmla="*/ 2142503 w 2142503"/>
              <a:gd name="connsiteY1" fmla="*/ 0 h 571500"/>
              <a:gd name="connsiteX2" fmla="*/ 2142503 w 2142503"/>
              <a:gd name="connsiteY2" fmla="*/ 571500 h 571500"/>
              <a:gd name="connsiteX3" fmla="*/ 0 w 2142503"/>
              <a:gd name="connsiteY3" fmla="*/ 571500 h 571500"/>
              <a:gd name="connsiteX4" fmla="*/ 0 w 2142503"/>
              <a:gd name="connsiteY4" fmla="*/ 0 h 571500"/>
              <a:gd name="connsiteX0" fmla="*/ 0 w 2142503"/>
              <a:gd name="connsiteY0" fmla="*/ 0 h 582145"/>
              <a:gd name="connsiteX1" fmla="*/ 2142503 w 2142503"/>
              <a:gd name="connsiteY1" fmla="*/ 0 h 582145"/>
              <a:gd name="connsiteX2" fmla="*/ 2142503 w 2142503"/>
              <a:gd name="connsiteY2" fmla="*/ 571500 h 582145"/>
              <a:gd name="connsiteX3" fmla="*/ 2050917 w 2142503"/>
              <a:gd name="connsiteY3" fmla="*/ 582088 h 582145"/>
              <a:gd name="connsiteX4" fmla="*/ 0 w 2142503"/>
              <a:gd name="connsiteY4" fmla="*/ 571500 h 582145"/>
              <a:gd name="connsiteX5" fmla="*/ 0 w 2142503"/>
              <a:gd name="connsiteY5" fmla="*/ 0 h 582145"/>
              <a:gd name="connsiteX0" fmla="*/ 0 w 2159832"/>
              <a:gd name="connsiteY0" fmla="*/ 0 h 582145"/>
              <a:gd name="connsiteX1" fmla="*/ 2142503 w 2159832"/>
              <a:gd name="connsiteY1" fmla="*/ 0 h 582145"/>
              <a:gd name="connsiteX2" fmla="*/ 2159829 w 2159832"/>
              <a:gd name="connsiteY2" fmla="*/ 96526 h 582145"/>
              <a:gd name="connsiteX3" fmla="*/ 2142503 w 2159832"/>
              <a:gd name="connsiteY3" fmla="*/ 571500 h 582145"/>
              <a:gd name="connsiteX4" fmla="*/ 2050917 w 2159832"/>
              <a:gd name="connsiteY4" fmla="*/ 582088 h 582145"/>
              <a:gd name="connsiteX5" fmla="*/ 0 w 2159832"/>
              <a:gd name="connsiteY5" fmla="*/ 571500 h 582145"/>
              <a:gd name="connsiteX6" fmla="*/ 0 w 2159832"/>
              <a:gd name="connsiteY6" fmla="*/ 0 h 582145"/>
              <a:gd name="connsiteX0" fmla="*/ 0 w 2159832"/>
              <a:gd name="connsiteY0" fmla="*/ 12386 h 594531"/>
              <a:gd name="connsiteX1" fmla="*/ 67826 w 2159832"/>
              <a:gd name="connsiteY1" fmla="*/ 0 h 594531"/>
              <a:gd name="connsiteX2" fmla="*/ 2142503 w 2159832"/>
              <a:gd name="connsiteY2" fmla="*/ 12386 h 594531"/>
              <a:gd name="connsiteX3" fmla="*/ 2159829 w 2159832"/>
              <a:gd name="connsiteY3" fmla="*/ 108912 h 594531"/>
              <a:gd name="connsiteX4" fmla="*/ 2142503 w 2159832"/>
              <a:gd name="connsiteY4" fmla="*/ 583886 h 594531"/>
              <a:gd name="connsiteX5" fmla="*/ 2050917 w 2159832"/>
              <a:gd name="connsiteY5" fmla="*/ 594474 h 594531"/>
              <a:gd name="connsiteX6" fmla="*/ 0 w 2159832"/>
              <a:gd name="connsiteY6" fmla="*/ 583886 h 594531"/>
              <a:gd name="connsiteX7" fmla="*/ 0 w 2159832"/>
              <a:gd name="connsiteY7" fmla="*/ 12386 h 594531"/>
              <a:gd name="connsiteX0" fmla="*/ 0 w 2168908"/>
              <a:gd name="connsiteY0" fmla="*/ 26000 h 594531"/>
              <a:gd name="connsiteX1" fmla="*/ 76902 w 2168908"/>
              <a:gd name="connsiteY1" fmla="*/ 0 h 594531"/>
              <a:gd name="connsiteX2" fmla="*/ 2151579 w 2168908"/>
              <a:gd name="connsiteY2" fmla="*/ 12386 h 594531"/>
              <a:gd name="connsiteX3" fmla="*/ 2168905 w 2168908"/>
              <a:gd name="connsiteY3" fmla="*/ 108912 h 594531"/>
              <a:gd name="connsiteX4" fmla="*/ 2151579 w 2168908"/>
              <a:gd name="connsiteY4" fmla="*/ 583886 h 594531"/>
              <a:gd name="connsiteX5" fmla="*/ 2059993 w 2168908"/>
              <a:gd name="connsiteY5" fmla="*/ 594474 h 594531"/>
              <a:gd name="connsiteX6" fmla="*/ 9076 w 2168908"/>
              <a:gd name="connsiteY6" fmla="*/ 583886 h 594531"/>
              <a:gd name="connsiteX7" fmla="*/ 0 w 2168908"/>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147197 w 2316105"/>
              <a:gd name="connsiteY0" fmla="*/ 26000 h 594531"/>
              <a:gd name="connsiteX1" fmla="*/ 224099 w 2316105"/>
              <a:gd name="connsiteY1" fmla="*/ 0 h 594531"/>
              <a:gd name="connsiteX2" fmla="*/ 2298776 w 2316105"/>
              <a:gd name="connsiteY2" fmla="*/ 12386 h 594531"/>
              <a:gd name="connsiteX3" fmla="*/ 2316102 w 2316105"/>
              <a:gd name="connsiteY3" fmla="*/ 108912 h 594531"/>
              <a:gd name="connsiteX4" fmla="*/ 2298776 w 2316105"/>
              <a:gd name="connsiteY4" fmla="*/ 583886 h 594531"/>
              <a:gd name="connsiteX5" fmla="*/ 2207190 w 2316105"/>
              <a:gd name="connsiteY5" fmla="*/ 594474 h 594531"/>
              <a:gd name="connsiteX6" fmla="*/ 156273 w 2316105"/>
              <a:gd name="connsiteY6" fmla="*/ 583886 h 594531"/>
              <a:gd name="connsiteX7" fmla="*/ 142416 w 2316105"/>
              <a:gd name="connsiteY7" fmla="*/ 235975 h 594531"/>
              <a:gd name="connsiteX8" fmla="*/ 147197 w 2316105"/>
              <a:gd name="connsiteY8" fmla="*/ 26000 h 594531"/>
              <a:gd name="connsiteX0" fmla="*/ 154684 w 2323592"/>
              <a:gd name="connsiteY0" fmla="*/ 26000 h 594531"/>
              <a:gd name="connsiteX1" fmla="*/ 231586 w 2323592"/>
              <a:gd name="connsiteY1" fmla="*/ 0 h 594531"/>
              <a:gd name="connsiteX2" fmla="*/ 2306263 w 2323592"/>
              <a:gd name="connsiteY2" fmla="*/ 12386 h 594531"/>
              <a:gd name="connsiteX3" fmla="*/ 2323589 w 2323592"/>
              <a:gd name="connsiteY3" fmla="*/ 108912 h 594531"/>
              <a:gd name="connsiteX4" fmla="*/ 2306263 w 2323592"/>
              <a:gd name="connsiteY4" fmla="*/ 583886 h 594531"/>
              <a:gd name="connsiteX5" fmla="*/ 2214677 w 2323592"/>
              <a:gd name="connsiteY5" fmla="*/ 594474 h 594531"/>
              <a:gd name="connsiteX6" fmla="*/ 163760 w 2323592"/>
              <a:gd name="connsiteY6" fmla="*/ 583886 h 594531"/>
              <a:gd name="connsiteX7" fmla="*/ 158979 w 2323592"/>
              <a:gd name="connsiteY7" fmla="*/ 403879 h 594531"/>
              <a:gd name="connsiteX8" fmla="*/ 149903 w 2323592"/>
              <a:gd name="connsiteY8" fmla="*/ 235975 h 594531"/>
              <a:gd name="connsiteX9" fmla="*/ 154684 w 2323592"/>
              <a:gd name="connsiteY9" fmla="*/ 26000 h 594531"/>
              <a:gd name="connsiteX0" fmla="*/ 13665 w 2182573"/>
              <a:gd name="connsiteY0" fmla="*/ 26000 h 594531"/>
              <a:gd name="connsiteX1" fmla="*/ 90567 w 2182573"/>
              <a:gd name="connsiteY1" fmla="*/ 0 h 594531"/>
              <a:gd name="connsiteX2" fmla="*/ 2165244 w 2182573"/>
              <a:gd name="connsiteY2" fmla="*/ 12386 h 594531"/>
              <a:gd name="connsiteX3" fmla="*/ 2182570 w 2182573"/>
              <a:gd name="connsiteY3" fmla="*/ 108912 h 594531"/>
              <a:gd name="connsiteX4" fmla="*/ 2165244 w 2182573"/>
              <a:gd name="connsiteY4" fmla="*/ 583886 h 594531"/>
              <a:gd name="connsiteX5" fmla="*/ 2073658 w 2182573"/>
              <a:gd name="connsiteY5" fmla="*/ 594474 h 594531"/>
              <a:gd name="connsiteX6" fmla="*/ 22741 w 2182573"/>
              <a:gd name="connsiteY6" fmla="*/ 583886 h 594531"/>
              <a:gd name="connsiteX7" fmla="*/ 17960 w 2182573"/>
              <a:gd name="connsiteY7" fmla="*/ 403879 h 594531"/>
              <a:gd name="connsiteX8" fmla="*/ 8884 w 2182573"/>
              <a:gd name="connsiteY8" fmla="*/ 235975 h 594531"/>
              <a:gd name="connsiteX9" fmla="*/ 13665 w 2182573"/>
              <a:gd name="connsiteY9" fmla="*/ 26000 h 594531"/>
              <a:gd name="connsiteX0" fmla="*/ 13665 w 2202120"/>
              <a:gd name="connsiteY0" fmla="*/ 26000 h 594531"/>
              <a:gd name="connsiteX1" fmla="*/ 90567 w 2202120"/>
              <a:gd name="connsiteY1" fmla="*/ 0 h 594531"/>
              <a:gd name="connsiteX2" fmla="*/ 2165244 w 2202120"/>
              <a:gd name="connsiteY2" fmla="*/ 12386 h 594531"/>
              <a:gd name="connsiteX3" fmla="*/ 2182570 w 2202120"/>
              <a:gd name="connsiteY3" fmla="*/ 108912 h 594531"/>
              <a:gd name="connsiteX4" fmla="*/ 2192471 w 2202120"/>
              <a:gd name="connsiteY4" fmla="*/ 583886 h 594531"/>
              <a:gd name="connsiteX5" fmla="*/ 2073658 w 2202120"/>
              <a:gd name="connsiteY5" fmla="*/ 594474 h 594531"/>
              <a:gd name="connsiteX6" fmla="*/ 22741 w 2202120"/>
              <a:gd name="connsiteY6" fmla="*/ 583886 h 594531"/>
              <a:gd name="connsiteX7" fmla="*/ 17960 w 2202120"/>
              <a:gd name="connsiteY7" fmla="*/ 403879 h 594531"/>
              <a:gd name="connsiteX8" fmla="*/ 8884 w 2202120"/>
              <a:gd name="connsiteY8" fmla="*/ 235975 h 594531"/>
              <a:gd name="connsiteX9" fmla="*/ 13665 w 2202120"/>
              <a:gd name="connsiteY9" fmla="*/ 26000 h 594531"/>
              <a:gd name="connsiteX0" fmla="*/ 13665 w 2202036"/>
              <a:gd name="connsiteY0" fmla="*/ 26000 h 594531"/>
              <a:gd name="connsiteX1" fmla="*/ 90567 w 2202036"/>
              <a:gd name="connsiteY1" fmla="*/ 0 h 594531"/>
              <a:gd name="connsiteX2" fmla="*/ 2165244 w 2202036"/>
              <a:gd name="connsiteY2" fmla="*/ 12386 h 594531"/>
              <a:gd name="connsiteX3" fmla="*/ 2182570 w 2202036"/>
              <a:gd name="connsiteY3" fmla="*/ 108912 h 594531"/>
              <a:gd name="connsiteX4" fmla="*/ 2191645 w 2202036"/>
              <a:gd name="connsiteY4" fmla="*/ 422031 h 594531"/>
              <a:gd name="connsiteX5" fmla="*/ 2192471 w 2202036"/>
              <a:gd name="connsiteY5" fmla="*/ 583886 h 594531"/>
              <a:gd name="connsiteX6" fmla="*/ 2073658 w 2202036"/>
              <a:gd name="connsiteY6" fmla="*/ 594474 h 594531"/>
              <a:gd name="connsiteX7" fmla="*/ 22741 w 2202036"/>
              <a:gd name="connsiteY7" fmla="*/ 583886 h 594531"/>
              <a:gd name="connsiteX8" fmla="*/ 17960 w 2202036"/>
              <a:gd name="connsiteY8" fmla="*/ 403879 h 594531"/>
              <a:gd name="connsiteX9" fmla="*/ 8884 w 2202036"/>
              <a:gd name="connsiteY9" fmla="*/ 235975 h 594531"/>
              <a:gd name="connsiteX10" fmla="*/ 13665 w 2202036"/>
              <a:gd name="connsiteY10" fmla="*/ 26000 h 594531"/>
              <a:gd name="connsiteX0" fmla="*/ 142254 w 2330625"/>
              <a:gd name="connsiteY0" fmla="*/ 26000 h 594531"/>
              <a:gd name="connsiteX1" fmla="*/ 219156 w 2330625"/>
              <a:gd name="connsiteY1" fmla="*/ 0 h 594531"/>
              <a:gd name="connsiteX2" fmla="*/ 2293833 w 2330625"/>
              <a:gd name="connsiteY2" fmla="*/ 12386 h 594531"/>
              <a:gd name="connsiteX3" fmla="*/ 2311159 w 2330625"/>
              <a:gd name="connsiteY3" fmla="*/ 108912 h 594531"/>
              <a:gd name="connsiteX4" fmla="*/ 2320234 w 2330625"/>
              <a:gd name="connsiteY4" fmla="*/ 422031 h 594531"/>
              <a:gd name="connsiteX5" fmla="*/ 2321060 w 2330625"/>
              <a:gd name="connsiteY5" fmla="*/ 583886 h 594531"/>
              <a:gd name="connsiteX6" fmla="*/ 2202247 w 2330625"/>
              <a:gd name="connsiteY6" fmla="*/ 594474 h 594531"/>
              <a:gd name="connsiteX7" fmla="*/ 151330 w 2330625"/>
              <a:gd name="connsiteY7" fmla="*/ 583886 h 594531"/>
              <a:gd name="connsiteX8" fmla="*/ 155624 w 2330625"/>
              <a:gd name="connsiteY8" fmla="*/ 512790 h 594531"/>
              <a:gd name="connsiteX9" fmla="*/ 146549 w 2330625"/>
              <a:gd name="connsiteY9" fmla="*/ 403879 h 594531"/>
              <a:gd name="connsiteX10" fmla="*/ 137473 w 2330625"/>
              <a:gd name="connsiteY10" fmla="*/ 235975 h 594531"/>
              <a:gd name="connsiteX11" fmla="*/ 142254 w 2330625"/>
              <a:gd name="connsiteY11" fmla="*/ 26000 h 594531"/>
              <a:gd name="connsiteX0" fmla="*/ 13413 w 2201784"/>
              <a:gd name="connsiteY0" fmla="*/ 26000 h 594531"/>
              <a:gd name="connsiteX1" fmla="*/ 90315 w 2201784"/>
              <a:gd name="connsiteY1" fmla="*/ 0 h 594531"/>
              <a:gd name="connsiteX2" fmla="*/ 2164992 w 2201784"/>
              <a:gd name="connsiteY2" fmla="*/ 12386 h 594531"/>
              <a:gd name="connsiteX3" fmla="*/ 2182318 w 2201784"/>
              <a:gd name="connsiteY3" fmla="*/ 108912 h 594531"/>
              <a:gd name="connsiteX4" fmla="*/ 2191393 w 2201784"/>
              <a:gd name="connsiteY4" fmla="*/ 422031 h 594531"/>
              <a:gd name="connsiteX5" fmla="*/ 2192219 w 2201784"/>
              <a:gd name="connsiteY5" fmla="*/ 583886 h 594531"/>
              <a:gd name="connsiteX6" fmla="*/ 2073406 w 2201784"/>
              <a:gd name="connsiteY6" fmla="*/ 594474 h 594531"/>
              <a:gd name="connsiteX7" fmla="*/ 22489 w 2201784"/>
              <a:gd name="connsiteY7" fmla="*/ 583886 h 594531"/>
              <a:gd name="connsiteX8" fmla="*/ 26783 w 2201784"/>
              <a:gd name="connsiteY8" fmla="*/ 512790 h 594531"/>
              <a:gd name="connsiteX9" fmla="*/ 17708 w 2201784"/>
              <a:gd name="connsiteY9" fmla="*/ 403879 h 594531"/>
              <a:gd name="connsiteX10" fmla="*/ 8632 w 2201784"/>
              <a:gd name="connsiteY10" fmla="*/ 235975 h 594531"/>
              <a:gd name="connsiteX11" fmla="*/ 13413 w 2201784"/>
              <a:gd name="connsiteY11" fmla="*/ 26000 h 594531"/>
              <a:gd name="connsiteX0" fmla="*/ 13413 w 2201784"/>
              <a:gd name="connsiteY0" fmla="*/ 26000 h 594531"/>
              <a:gd name="connsiteX1" fmla="*/ 90315 w 2201784"/>
              <a:gd name="connsiteY1" fmla="*/ 0 h 594531"/>
              <a:gd name="connsiteX2" fmla="*/ 2170127 w 2201784"/>
              <a:gd name="connsiteY2" fmla="*/ 33245 h 594531"/>
              <a:gd name="connsiteX3" fmla="*/ 2182318 w 2201784"/>
              <a:gd name="connsiteY3" fmla="*/ 108912 h 594531"/>
              <a:gd name="connsiteX4" fmla="*/ 2191393 w 2201784"/>
              <a:gd name="connsiteY4" fmla="*/ 422031 h 594531"/>
              <a:gd name="connsiteX5" fmla="*/ 2192219 w 2201784"/>
              <a:gd name="connsiteY5" fmla="*/ 583886 h 594531"/>
              <a:gd name="connsiteX6" fmla="*/ 2073406 w 2201784"/>
              <a:gd name="connsiteY6" fmla="*/ 594474 h 594531"/>
              <a:gd name="connsiteX7" fmla="*/ 22489 w 2201784"/>
              <a:gd name="connsiteY7" fmla="*/ 583886 h 594531"/>
              <a:gd name="connsiteX8" fmla="*/ 26783 w 2201784"/>
              <a:gd name="connsiteY8" fmla="*/ 512790 h 594531"/>
              <a:gd name="connsiteX9" fmla="*/ 17708 w 2201784"/>
              <a:gd name="connsiteY9" fmla="*/ 403879 h 594531"/>
              <a:gd name="connsiteX10" fmla="*/ 8632 w 2201784"/>
              <a:gd name="connsiteY10" fmla="*/ 235975 h 594531"/>
              <a:gd name="connsiteX11" fmla="*/ 13413 w 2201784"/>
              <a:gd name="connsiteY11" fmla="*/ 26000 h 594531"/>
              <a:gd name="connsiteX0" fmla="*/ 13413 w 2201784"/>
              <a:gd name="connsiteY0" fmla="*/ 26000 h 594531"/>
              <a:gd name="connsiteX1" fmla="*/ 90315 w 2201784"/>
              <a:gd name="connsiteY1" fmla="*/ 0 h 594531"/>
              <a:gd name="connsiteX2" fmla="*/ 2170127 w 2201784"/>
              <a:gd name="connsiteY2" fmla="*/ 33245 h 594531"/>
              <a:gd name="connsiteX3" fmla="*/ 2182318 w 2201784"/>
              <a:gd name="connsiteY3" fmla="*/ 108912 h 594531"/>
              <a:gd name="connsiteX4" fmla="*/ 2191393 w 2201784"/>
              <a:gd name="connsiteY4" fmla="*/ 422031 h 594531"/>
              <a:gd name="connsiteX5" fmla="*/ 2192219 w 2201784"/>
              <a:gd name="connsiteY5" fmla="*/ 583886 h 594531"/>
              <a:gd name="connsiteX6" fmla="*/ 2073406 w 2201784"/>
              <a:gd name="connsiteY6" fmla="*/ 594474 h 594531"/>
              <a:gd name="connsiteX7" fmla="*/ 22489 w 2201784"/>
              <a:gd name="connsiteY7" fmla="*/ 583886 h 594531"/>
              <a:gd name="connsiteX8" fmla="*/ 26783 w 2201784"/>
              <a:gd name="connsiteY8" fmla="*/ 512790 h 594531"/>
              <a:gd name="connsiteX9" fmla="*/ 17708 w 2201784"/>
              <a:gd name="connsiteY9" fmla="*/ 403879 h 594531"/>
              <a:gd name="connsiteX10" fmla="*/ 8632 w 2201784"/>
              <a:gd name="connsiteY10" fmla="*/ 235975 h 594531"/>
              <a:gd name="connsiteX11" fmla="*/ 13413 w 2201784"/>
              <a:gd name="connsiteY11" fmla="*/ 26000 h 594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784" h="594531">
                <a:moveTo>
                  <a:pt x="13413" y="26000"/>
                </a:moveTo>
                <a:cubicBezTo>
                  <a:pt x="37534" y="24897"/>
                  <a:pt x="66194" y="1103"/>
                  <a:pt x="90315" y="0"/>
                </a:cubicBezTo>
                <a:cubicBezTo>
                  <a:pt x="781874" y="4129"/>
                  <a:pt x="1607589" y="24681"/>
                  <a:pt x="2170127" y="33245"/>
                </a:cubicBezTo>
                <a:cubicBezTo>
                  <a:pt x="2169852" y="63908"/>
                  <a:pt x="2182593" y="78249"/>
                  <a:pt x="2182318" y="108912"/>
                </a:cubicBezTo>
                <a:cubicBezTo>
                  <a:pt x="2188231" y="177186"/>
                  <a:pt x="2189743" y="342869"/>
                  <a:pt x="2191393" y="422031"/>
                </a:cubicBezTo>
                <a:cubicBezTo>
                  <a:pt x="2193043" y="501193"/>
                  <a:pt x="2213396" y="555146"/>
                  <a:pt x="2192219" y="583886"/>
                </a:cubicBezTo>
                <a:cubicBezTo>
                  <a:pt x="2172279" y="582877"/>
                  <a:pt x="2093346" y="595483"/>
                  <a:pt x="2073406" y="594474"/>
                </a:cubicBezTo>
                <a:lnTo>
                  <a:pt x="22489" y="583886"/>
                </a:lnTo>
                <a:cubicBezTo>
                  <a:pt x="5849" y="592962"/>
                  <a:pt x="27580" y="542791"/>
                  <a:pt x="26783" y="512790"/>
                </a:cubicBezTo>
                <a:cubicBezTo>
                  <a:pt x="25986" y="482789"/>
                  <a:pt x="18464" y="450015"/>
                  <a:pt x="17708" y="403879"/>
                </a:cubicBezTo>
                <a:cubicBezTo>
                  <a:pt x="16952" y="357743"/>
                  <a:pt x="-14855" y="308787"/>
                  <a:pt x="8632" y="235975"/>
                </a:cubicBezTo>
                <a:cubicBezTo>
                  <a:pt x="7119" y="142994"/>
                  <a:pt x="-201" y="65329"/>
                  <a:pt x="13413" y="26000"/>
                </a:cubicBezTo>
                <a:close/>
              </a:path>
            </a:pathLst>
          </a:custGeom>
          <a:solidFill>
            <a:srgbClr val="D9D4D0">
              <a:alpha val="35000"/>
            </a:srgbClr>
          </a:solidFill>
          <a:ln>
            <a:noFill/>
          </a:ln>
          <a:effectLst>
            <a:softEdge rad="63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Marcador de Posição de Conteúdo 2">
            <a:extLst>
              <a:ext uri="{FF2B5EF4-FFF2-40B4-BE49-F238E27FC236}">
                <a16:creationId xmlns:a16="http://schemas.microsoft.com/office/drawing/2014/main" id="{467EFEFE-12BE-CF5A-2C98-3473FA646ACF}"/>
              </a:ext>
            </a:extLst>
          </p:cNvPr>
          <p:cNvSpPr>
            <a:spLocks noGrp="1"/>
          </p:cNvSpPr>
          <p:nvPr>
            <p:ph idx="1"/>
          </p:nvPr>
        </p:nvSpPr>
        <p:spPr>
          <a:xfrm>
            <a:off x="5820603" y="1248355"/>
            <a:ext cx="5226426" cy="4293704"/>
          </a:xfrm>
        </p:spPr>
        <p:txBody>
          <a:bodyPr anchor="ctr">
            <a:normAutofit/>
          </a:bodyPr>
          <a:lstStyle/>
          <a:p>
            <a:pPr>
              <a:buFont typeface="Wingdings" panose="05000000000000000000" pitchFamily="2" charset="2"/>
              <a:buChar char="§"/>
            </a:pPr>
            <a:r>
              <a:rPr lang="en-GB" sz="2100" dirty="0">
                <a:solidFill>
                  <a:schemeClr val="tx1">
                    <a:lumMod val="85000"/>
                    <a:lumOff val="15000"/>
                  </a:schemeClr>
                </a:solidFill>
              </a:rPr>
              <a:t>Android App to interact with the system</a:t>
            </a:r>
          </a:p>
          <a:p>
            <a:pPr>
              <a:buFont typeface="Wingdings" panose="05000000000000000000" pitchFamily="2" charset="2"/>
              <a:buChar char="§"/>
            </a:pPr>
            <a:r>
              <a:rPr lang="en-GB" sz="2100" dirty="0">
                <a:solidFill>
                  <a:schemeClr val="tx1">
                    <a:lumMod val="85000"/>
                    <a:lumOff val="15000"/>
                  </a:schemeClr>
                </a:solidFill>
              </a:rPr>
              <a:t>Additional sensors, to collect more data, from the system</a:t>
            </a:r>
          </a:p>
          <a:p>
            <a:pPr>
              <a:buFont typeface="Wingdings" panose="05000000000000000000" pitchFamily="2" charset="2"/>
              <a:buChar char="§"/>
            </a:pPr>
            <a:r>
              <a:rPr lang="en-GB" sz="2100" dirty="0">
                <a:solidFill>
                  <a:schemeClr val="tx1">
                    <a:lumMod val="85000"/>
                    <a:lumOff val="15000"/>
                  </a:schemeClr>
                </a:solidFill>
              </a:rPr>
              <a:t>AI algorithm to improve the quality of collected data</a:t>
            </a:r>
          </a:p>
        </p:txBody>
      </p:sp>
      <p:sp>
        <p:nvSpPr>
          <p:cNvPr id="6" name="Marcador de Posição do Número do Diapositivo 5">
            <a:extLst>
              <a:ext uri="{FF2B5EF4-FFF2-40B4-BE49-F238E27FC236}">
                <a16:creationId xmlns:a16="http://schemas.microsoft.com/office/drawing/2014/main" id="{28FF8551-8DBE-FA49-5E30-EE4AEEE95749}"/>
              </a:ext>
            </a:extLst>
          </p:cNvPr>
          <p:cNvSpPr>
            <a:spLocks noGrp="1"/>
          </p:cNvSpPr>
          <p:nvPr>
            <p:ph type="sldNum" sz="quarter" idx="12"/>
          </p:nvPr>
        </p:nvSpPr>
        <p:spPr/>
        <p:txBody>
          <a:bodyPr/>
          <a:lstStyle/>
          <a:p>
            <a:fld id="{86514E4F-46F6-4288-96EB-CFF291F830F0}" type="slidenum">
              <a:rPr lang="pt-PT" smtClean="0"/>
              <a:t>5</a:t>
            </a:fld>
            <a:endParaRPr lang="pt-PT"/>
          </a:p>
        </p:txBody>
      </p:sp>
    </p:spTree>
    <p:extLst>
      <p:ext uri="{BB962C8B-B14F-4D97-AF65-F5344CB8AC3E}">
        <p14:creationId xmlns:p14="http://schemas.microsoft.com/office/powerpoint/2010/main" val="14821287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8" name="Rectangle 37">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FCE4C367-8A32-BCC8-0B35-387E33BA0633}"/>
              </a:ext>
            </a:extLst>
          </p:cNvPr>
          <p:cNvSpPr>
            <a:spLocks noGrp="1"/>
          </p:cNvSpPr>
          <p:nvPr>
            <p:ph type="title"/>
          </p:nvPr>
        </p:nvSpPr>
        <p:spPr>
          <a:xfrm>
            <a:off x="630936" y="639520"/>
            <a:ext cx="3429000" cy="1719072"/>
          </a:xfrm>
        </p:spPr>
        <p:txBody>
          <a:bodyPr anchor="b">
            <a:normAutofit/>
          </a:bodyPr>
          <a:lstStyle/>
          <a:p>
            <a:r>
              <a:rPr lang="en-GB" sz="5000" dirty="0"/>
              <a:t>System Architecture</a:t>
            </a:r>
          </a:p>
        </p:txBody>
      </p:sp>
      <p:sp>
        <p:nvSpPr>
          <p:cNvPr id="40"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Content Placeholder 8">
            <a:extLst>
              <a:ext uri="{FF2B5EF4-FFF2-40B4-BE49-F238E27FC236}">
                <a16:creationId xmlns:a16="http://schemas.microsoft.com/office/drawing/2014/main" id="{E10F42DD-C39A-F402-FDCB-935081AC3E5D}"/>
              </a:ext>
            </a:extLst>
          </p:cNvPr>
          <p:cNvSpPr>
            <a:spLocks noGrp="1"/>
          </p:cNvSpPr>
          <p:nvPr>
            <p:ph idx="1"/>
          </p:nvPr>
        </p:nvSpPr>
        <p:spPr>
          <a:xfrm>
            <a:off x="630936" y="2807208"/>
            <a:ext cx="3429000" cy="3410712"/>
          </a:xfrm>
        </p:spPr>
        <p:txBody>
          <a:bodyPr anchor="t">
            <a:normAutofit/>
          </a:bodyPr>
          <a:lstStyle/>
          <a:p>
            <a:pPr>
              <a:buFont typeface="Wingdings" panose="05000000000000000000" pitchFamily="2" charset="2"/>
              <a:buChar char="§"/>
            </a:pPr>
            <a:r>
              <a:rPr lang="en-US" sz="1500" dirty="0"/>
              <a:t>Hardware</a:t>
            </a:r>
          </a:p>
          <a:p>
            <a:pPr lvl="1">
              <a:buFont typeface="Wingdings" panose="05000000000000000000" pitchFamily="2" charset="2"/>
              <a:buChar char="§"/>
            </a:pPr>
            <a:r>
              <a:rPr lang="en-US" sz="1500" dirty="0"/>
              <a:t>Sensors</a:t>
            </a:r>
          </a:p>
          <a:p>
            <a:pPr lvl="1">
              <a:buFont typeface="Wingdings" panose="05000000000000000000" pitchFamily="2" charset="2"/>
              <a:buChar char="§"/>
            </a:pPr>
            <a:r>
              <a:rPr lang="en-US" sz="1500" dirty="0"/>
              <a:t>ESP32-S2</a:t>
            </a:r>
          </a:p>
          <a:p>
            <a:pPr lvl="1">
              <a:buFont typeface="Wingdings" panose="05000000000000000000" pitchFamily="2" charset="2"/>
              <a:buChar char="§"/>
            </a:pPr>
            <a:r>
              <a:rPr lang="en-US" sz="1500" dirty="0"/>
              <a:t>Access Point</a:t>
            </a:r>
          </a:p>
          <a:p>
            <a:pPr>
              <a:buFont typeface="Wingdings" panose="05000000000000000000" pitchFamily="2" charset="2"/>
              <a:buChar char="§"/>
            </a:pPr>
            <a:r>
              <a:rPr lang="en-US" sz="1500" dirty="0"/>
              <a:t>IoT platform</a:t>
            </a:r>
          </a:p>
          <a:p>
            <a:pPr lvl="1">
              <a:buFont typeface="Wingdings" panose="05000000000000000000" pitchFamily="2" charset="2"/>
              <a:buChar char="§"/>
            </a:pPr>
            <a:r>
              <a:rPr lang="en-US" sz="1500" dirty="0"/>
              <a:t>Broker</a:t>
            </a:r>
          </a:p>
          <a:p>
            <a:pPr lvl="1">
              <a:buFont typeface="Wingdings" panose="05000000000000000000" pitchFamily="2" charset="2"/>
              <a:buChar char="§"/>
            </a:pPr>
            <a:r>
              <a:rPr lang="en-US" sz="1500" dirty="0"/>
              <a:t>Database</a:t>
            </a:r>
          </a:p>
          <a:p>
            <a:pPr lvl="1">
              <a:buFont typeface="Wingdings" panose="05000000000000000000" pitchFamily="2" charset="2"/>
              <a:buChar char="§"/>
            </a:pPr>
            <a:r>
              <a:rPr lang="en-US" sz="1500" dirty="0"/>
              <a:t>Backend - REST API</a:t>
            </a:r>
          </a:p>
          <a:p>
            <a:pPr>
              <a:buFont typeface="Wingdings" panose="05000000000000000000" pitchFamily="2" charset="2"/>
              <a:buChar char="§"/>
            </a:pPr>
            <a:r>
              <a:rPr lang="en-US" sz="1500" dirty="0"/>
              <a:t>Frontend</a:t>
            </a:r>
          </a:p>
          <a:p>
            <a:pPr lvl="1">
              <a:buFont typeface="Wingdings" panose="05000000000000000000" pitchFamily="2" charset="2"/>
              <a:buChar char="§"/>
            </a:pPr>
            <a:r>
              <a:rPr lang="en-US" sz="1500" dirty="0"/>
              <a:t>Web App</a:t>
            </a:r>
          </a:p>
          <a:p>
            <a:pPr lvl="1">
              <a:buFont typeface="Wingdings" panose="05000000000000000000" pitchFamily="2" charset="2"/>
              <a:buChar char="§"/>
            </a:pPr>
            <a:r>
              <a:rPr lang="en-US" sz="1500" dirty="0"/>
              <a:t>Android App (optional)</a:t>
            </a:r>
          </a:p>
        </p:txBody>
      </p:sp>
      <p:pic>
        <p:nvPicPr>
          <p:cNvPr id="5" name="Marcador de Posição de Conteúdo 4" descr="Uma imagem com diagrama&#10;&#10;Descrição gerada automaticamente">
            <a:extLst>
              <a:ext uri="{FF2B5EF4-FFF2-40B4-BE49-F238E27FC236}">
                <a16:creationId xmlns:a16="http://schemas.microsoft.com/office/drawing/2014/main" id="{B642002D-14E1-9547-1FA0-FD0F6AC370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54296" y="1461440"/>
            <a:ext cx="6903720" cy="3935119"/>
          </a:xfrm>
          <a:prstGeom prst="rect">
            <a:avLst/>
          </a:prstGeom>
        </p:spPr>
      </p:pic>
      <p:sp>
        <p:nvSpPr>
          <p:cNvPr id="6" name="Marcador de Posição do Número do Diapositivo 5">
            <a:extLst>
              <a:ext uri="{FF2B5EF4-FFF2-40B4-BE49-F238E27FC236}">
                <a16:creationId xmlns:a16="http://schemas.microsoft.com/office/drawing/2014/main" id="{301B9F10-2CA1-FD5B-A40C-1693174F80EE}"/>
              </a:ext>
            </a:extLst>
          </p:cNvPr>
          <p:cNvSpPr>
            <a:spLocks noGrp="1"/>
          </p:cNvSpPr>
          <p:nvPr>
            <p:ph type="sldNum" sz="quarter" idx="12"/>
          </p:nvPr>
        </p:nvSpPr>
        <p:spPr/>
        <p:txBody>
          <a:bodyPr/>
          <a:lstStyle/>
          <a:p>
            <a:fld id="{86514E4F-46F6-4288-96EB-CFF291F830F0}" type="slidenum">
              <a:rPr lang="pt-PT" smtClean="0"/>
              <a:t>6</a:t>
            </a:fld>
            <a:endParaRPr lang="pt-PT"/>
          </a:p>
        </p:txBody>
      </p:sp>
    </p:spTree>
    <p:extLst>
      <p:ext uri="{BB962C8B-B14F-4D97-AF65-F5344CB8AC3E}">
        <p14:creationId xmlns:p14="http://schemas.microsoft.com/office/powerpoint/2010/main" val="5517723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 name="Rectangle 40">
            <a:extLst>
              <a:ext uri="{FF2B5EF4-FFF2-40B4-BE49-F238E27FC236}">
                <a16:creationId xmlns:a16="http://schemas.microsoft.com/office/drawing/2014/main" id="{5EF17487-C386-4F99-B5EB-4FD3DF4236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Freeform: Shape 42">
            <a:extLst>
              <a:ext uri="{FF2B5EF4-FFF2-40B4-BE49-F238E27FC236}">
                <a16:creationId xmlns:a16="http://schemas.microsoft.com/office/drawing/2014/main" id="{A0DE92DF-4769-4DE9-93FD-EE3127185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0" y="0"/>
            <a:ext cx="7472381" cy="6858000"/>
          </a:xfrm>
          <a:custGeom>
            <a:avLst/>
            <a:gdLst>
              <a:gd name="connsiteX0" fmla="*/ 1232666 w 7472381"/>
              <a:gd name="connsiteY0" fmla="*/ 0 h 6886575"/>
              <a:gd name="connsiteX1" fmla="*/ 7472381 w 7472381"/>
              <a:gd name="connsiteY1" fmla="*/ 0 h 6886575"/>
              <a:gd name="connsiteX2" fmla="*/ 7472381 w 7472381"/>
              <a:gd name="connsiteY2" fmla="*/ 814388 h 6886575"/>
              <a:gd name="connsiteX3" fmla="*/ 7472381 w 7472381"/>
              <a:gd name="connsiteY3" fmla="*/ 6411516 h 6886575"/>
              <a:gd name="connsiteX4" fmla="*/ 7472381 w 7472381"/>
              <a:gd name="connsiteY4" fmla="*/ 6886575 h 6886575"/>
              <a:gd name="connsiteX5" fmla="*/ 6992676 w 7472381"/>
              <a:gd name="connsiteY5" fmla="*/ 6886575 h 6886575"/>
              <a:gd name="connsiteX6" fmla="*/ 1946893 w 7472381"/>
              <a:gd name="connsiteY6" fmla="*/ 6886575 h 6886575"/>
              <a:gd name="connsiteX7" fmla="*/ 1506276 w 7472381"/>
              <a:gd name="connsiteY7" fmla="*/ 6686550 h 6886575"/>
              <a:gd name="connsiteX8" fmla="*/ 1314394 w 7472381"/>
              <a:gd name="connsiteY8" fmla="*/ 6457949 h 6886575"/>
              <a:gd name="connsiteX9" fmla="*/ 1246880 w 7472381"/>
              <a:gd name="connsiteY9" fmla="*/ 6393656 h 6886575"/>
              <a:gd name="connsiteX10" fmla="*/ 1079872 w 7472381"/>
              <a:gd name="connsiteY10" fmla="*/ 6307931 h 6886575"/>
              <a:gd name="connsiteX11" fmla="*/ 788495 w 7472381"/>
              <a:gd name="connsiteY11" fmla="*/ 6125765 h 6886575"/>
              <a:gd name="connsiteX12" fmla="*/ 895097 w 7472381"/>
              <a:gd name="connsiteY12" fmla="*/ 6082903 h 6886575"/>
              <a:gd name="connsiteX13" fmla="*/ 1204239 w 7472381"/>
              <a:gd name="connsiteY13" fmla="*/ 6193631 h 6886575"/>
              <a:gd name="connsiteX14" fmla="*/ 1428102 w 7472381"/>
              <a:gd name="connsiteY14" fmla="*/ 6222206 h 6886575"/>
              <a:gd name="connsiteX15" fmla="*/ 1111852 w 7472381"/>
              <a:gd name="connsiteY15" fmla="*/ 6029325 h 6886575"/>
              <a:gd name="connsiteX16" fmla="*/ 806262 w 7472381"/>
              <a:gd name="connsiteY16" fmla="*/ 5779294 h 6886575"/>
              <a:gd name="connsiteX17" fmla="*/ 1040785 w 7472381"/>
              <a:gd name="connsiteY17" fmla="*/ 5825728 h 6886575"/>
              <a:gd name="connsiteX18" fmla="*/ 1051445 w 7472381"/>
              <a:gd name="connsiteY18" fmla="*/ 5793581 h 6886575"/>
              <a:gd name="connsiteX19" fmla="*/ 845349 w 7472381"/>
              <a:gd name="connsiteY19" fmla="*/ 5497115 h 6886575"/>
              <a:gd name="connsiteX20" fmla="*/ 745855 w 7472381"/>
              <a:gd name="connsiteY20" fmla="*/ 5375672 h 6886575"/>
              <a:gd name="connsiteX21" fmla="*/ 291024 w 7472381"/>
              <a:gd name="connsiteY21" fmla="*/ 5014913 h 6886575"/>
              <a:gd name="connsiteX22" fmla="*/ 724535 w 7472381"/>
              <a:gd name="connsiteY22" fmla="*/ 5175647 h 6886575"/>
              <a:gd name="connsiteX23" fmla="*/ 276811 w 7472381"/>
              <a:gd name="connsiteY23" fmla="*/ 4825603 h 6886575"/>
              <a:gd name="connsiteX24" fmla="*/ 60055 w 7472381"/>
              <a:gd name="connsiteY24" fmla="*/ 4697016 h 6886575"/>
              <a:gd name="connsiteX25" fmla="*/ 6755 w 7472381"/>
              <a:gd name="connsiteY25" fmla="*/ 4622006 h 6886575"/>
              <a:gd name="connsiteX26" fmla="*/ 102696 w 7472381"/>
              <a:gd name="connsiteY26" fmla="*/ 4604146 h 6886575"/>
              <a:gd name="connsiteX27" fmla="*/ 397625 w 7472381"/>
              <a:gd name="connsiteY27" fmla="*/ 4632722 h 6886575"/>
              <a:gd name="connsiteX28" fmla="*/ 31628 w 7472381"/>
              <a:gd name="connsiteY28" fmla="*/ 4396978 h 6886575"/>
              <a:gd name="connsiteX29" fmla="*/ 305237 w 7472381"/>
              <a:gd name="connsiteY29" fmla="*/ 4432697 h 6886575"/>
              <a:gd name="connsiteX30" fmla="*/ 383412 w 7472381"/>
              <a:gd name="connsiteY30" fmla="*/ 4339828 h 6886575"/>
              <a:gd name="connsiteX31" fmla="*/ 511333 w 7472381"/>
              <a:gd name="connsiteY31" fmla="*/ 4189810 h 6886575"/>
              <a:gd name="connsiteX32" fmla="*/ 600167 w 7472381"/>
              <a:gd name="connsiteY32" fmla="*/ 4107656 h 6886575"/>
              <a:gd name="connsiteX33" fmla="*/ 635701 w 7472381"/>
              <a:gd name="connsiteY33" fmla="*/ 3843337 h 6886575"/>
              <a:gd name="connsiteX34" fmla="*/ 561080 w 7472381"/>
              <a:gd name="connsiteY34" fmla="*/ 3554015 h 6886575"/>
              <a:gd name="connsiteX35" fmla="*/ 354985 w 7472381"/>
              <a:gd name="connsiteY35" fmla="*/ 3407569 h 6886575"/>
              <a:gd name="connsiteX36" fmla="*/ 415392 w 7472381"/>
              <a:gd name="connsiteY36" fmla="*/ 3243263 h 6886575"/>
              <a:gd name="connsiteX37" fmla="*/ 852456 w 7472381"/>
              <a:gd name="connsiteY37" fmla="*/ 3343275 h 6886575"/>
              <a:gd name="connsiteX38" fmla="*/ 202190 w 7472381"/>
              <a:gd name="connsiteY38" fmla="*/ 2953940 h 6886575"/>
              <a:gd name="connsiteX39" fmla="*/ 312344 w 7472381"/>
              <a:gd name="connsiteY39" fmla="*/ 2936081 h 6886575"/>
              <a:gd name="connsiteX40" fmla="*/ 706768 w 7472381"/>
              <a:gd name="connsiteY40" fmla="*/ 2714625 h 6886575"/>
              <a:gd name="connsiteX41" fmla="*/ 728088 w 7472381"/>
              <a:gd name="connsiteY41" fmla="*/ 2703909 h 6886575"/>
              <a:gd name="connsiteX42" fmla="*/ 795602 w 7472381"/>
              <a:gd name="connsiteY42" fmla="*/ 2564606 h 6886575"/>
              <a:gd name="connsiteX43" fmla="*/ 1008804 w 7472381"/>
              <a:gd name="connsiteY43" fmla="*/ 2543175 h 6886575"/>
              <a:gd name="connsiteX44" fmla="*/ 1186473 w 7472381"/>
              <a:gd name="connsiteY44" fmla="*/ 2575322 h 6886575"/>
              <a:gd name="connsiteX45" fmla="*/ 1378355 w 7472381"/>
              <a:gd name="connsiteY45" fmla="*/ 2536031 h 6886575"/>
              <a:gd name="connsiteX46" fmla="*/ 1548916 w 7472381"/>
              <a:gd name="connsiteY46" fmla="*/ 2553891 h 6886575"/>
              <a:gd name="connsiteX47" fmla="*/ 1694604 w 7472381"/>
              <a:gd name="connsiteY47" fmla="*/ 2528888 h 6886575"/>
              <a:gd name="connsiteX48" fmla="*/ 1552469 w 7472381"/>
              <a:gd name="connsiteY48" fmla="*/ 2411015 h 6886575"/>
              <a:gd name="connsiteX49" fmla="*/ 1353481 w 7472381"/>
              <a:gd name="connsiteY49" fmla="*/ 2411015 h 6886575"/>
              <a:gd name="connsiteX50" fmla="*/ 1211346 w 7472381"/>
              <a:gd name="connsiteY50" fmla="*/ 2336007 h 6886575"/>
              <a:gd name="connsiteX51" fmla="*/ 1076318 w 7472381"/>
              <a:gd name="connsiteY51" fmla="*/ 2200275 h 6886575"/>
              <a:gd name="connsiteX52" fmla="*/ 600167 w 7472381"/>
              <a:gd name="connsiteY52" fmla="*/ 1982390 h 6886575"/>
              <a:gd name="connsiteX53" fmla="*/ 514886 w 7472381"/>
              <a:gd name="connsiteY53" fmla="*/ 1900238 h 6886575"/>
              <a:gd name="connsiteX54" fmla="*/ 1872273 w 7472381"/>
              <a:gd name="connsiteY54" fmla="*/ 2218135 h 6886575"/>
              <a:gd name="connsiteX55" fmla="*/ 1452975 w 7472381"/>
              <a:gd name="connsiteY55" fmla="*/ 2085975 h 6886575"/>
              <a:gd name="connsiteX56" fmla="*/ 1737245 w 7472381"/>
              <a:gd name="connsiteY56" fmla="*/ 2110978 h 6886575"/>
              <a:gd name="connsiteX57" fmla="*/ 1893593 w 7472381"/>
              <a:gd name="connsiteY57" fmla="*/ 2021681 h 6886575"/>
              <a:gd name="connsiteX58" fmla="*/ 1893593 w 7472381"/>
              <a:gd name="connsiteY58" fmla="*/ 1993106 h 6886575"/>
              <a:gd name="connsiteX59" fmla="*/ 1776332 w 7472381"/>
              <a:gd name="connsiteY59" fmla="*/ 1910953 h 6886575"/>
              <a:gd name="connsiteX60" fmla="*/ 1708818 w 7472381"/>
              <a:gd name="connsiteY60" fmla="*/ 1857375 h 6886575"/>
              <a:gd name="connsiteX61" fmla="*/ 1524043 w 7472381"/>
              <a:gd name="connsiteY61" fmla="*/ 1664493 h 6886575"/>
              <a:gd name="connsiteX62" fmla="*/ 1655517 w 7472381"/>
              <a:gd name="connsiteY62" fmla="*/ 1643062 h 6886575"/>
              <a:gd name="connsiteX63" fmla="*/ 1705264 w 7472381"/>
              <a:gd name="connsiteY63" fmla="*/ 1603772 h 6886575"/>
              <a:gd name="connsiteX64" fmla="*/ 1669731 w 7472381"/>
              <a:gd name="connsiteY64" fmla="*/ 1546622 h 6886575"/>
              <a:gd name="connsiteX65" fmla="*/ 1261093 w 7472381"/>
              <a:gd name="connsiteY65" fmla="*/ 1371600 h 6886575"/>
              <a:gd name="connsiteX66" fmla="*/ 1229113 w 7472381"/>
              <a:gd name="connsiteY66" fmla="*/ 1235869 h 6886575"/>
              <a:gd name="connsiteX67" fmla="*/ 1307287 w 7472381"/>
              <a:gd name="connsiteY67" fmla="*/ 1214437 h 6886575"/>
              <a:gd name="connsiteX68" fmla="*/ 1396121 w 7472381"/>
              <a:gd name="connsiteY68" fmla="*/ 1225153 h 6886575"/>
              <a:gd name="connsiteX69" fmla="*/ 1325054 w 7472381"/>
              <a:gd name="connsiteY69" fmla="*/ 1117997 h 6886575"/>
              <a:gd name="connsiteX70" fmla="*/ 1037231 w 7472381"/>
              <a:gd name="connsiteY70" fmla="*/ 1010841 h 6886575"/>
              <a:gd name="connsiteX71" fmla="*/ 983931 w 7472381"/>
              <a:gd name="connsiteY71" fmla="*/ 953690 h 6886575"/>
              <a:gd name="connsiteX72" fmla="*/ 1054998 w 7472381"/>
              <a:gd name="connsiteY72" fmla="*/ 925115 h 6886575"/>
              <a:gd name="connsiteX73" fmla="*/ 1108299 w 7472381"/>
              <a:gd name="connsiteY73" fmla="*/ 914400 h 6886575"/>
              <a:gd name="connsiteX74" fmla="*/ 6755 w 7472381"/>
              <a:gd name="connsiteY74" fmla="*/ 467915 h 6886575"/>
              <a:gd name="connsiteX75" fmla="*/ 255490 w 7472381"/>
              <a:gd name="connsiteY75" fmla="*/ 464344 h 6886575"/>
              <a:gd name="connsiteX76" fmla="*/ 500673 w 7472381"/>
              <a:gd name="connsiteY76" fmla="*/ 535781 h 6886575"/>
              <a:gd name="connsiteX77" fmla="*/ 760069 w 7472381"/>
              <a:gd name="connsiteY77" fmla="*/ 525066 h 6886575"/>
              <a:gd name="connsiteX78" fmla="*/ 1005251 w 7472381"/>
              <a:gd name="connsiteY78" fmla="*/ 560785 h 6886575"/>
              <a:gd name="connsiteX79" fmla="*/ 1218453 w 7472381"/>
              <a:gd name="connsiteY79" fmla="*/ 560785 h 6886575"/>
              <a:gd name="connsiteX80" fmla="*/ 1019464 w 7472381"/>
              <a:gd name="connsiteY80" fmla="*/ 507206 h 6886575"/>
              <a:gd name="connsiteX81" fmla="*/ 944844 w 7472381"/>
              <a:gd name="connsiteY81" fmla="*/ 417909 h 6886575"/>
              <a:gd name="connsiteX82" fmla="*/ 969717 w 7472381"/>
              <a:gd name="connsiteY82" fmla="*/ 335757 h 6886575"/>
              <a:gd name="connsiteX83" fmla="*/ 1051445 w 7472381"/>
              <a:gd name="connsiteY83" fmla="*/ 360759 h 6886575"/>
              <a:gd name="connsiteX84" fmla="*/ 1147386 w 7472381"/>
              <a:gd name="connsiteY84" fmla="*/ 453629 h 6886575"/>
              <a:gd name="connsiteX85" fmla="*/ 1168706 w 7472381"/>
              <a:gd name="connsiteY85" fmla="*/ 396478 h 6886575"/>
              <a:gd name="connsiteX86" fmla="*/ 1225560 w 7472381"/>
              <a:gd name="connsiteY86" fmla="*/ 353615 h 6886575"/>
              <a:gd name="connsiteX87" fmla="*/ 1552469 w 7472381"/>
              <a:gd name="connsiteY87" fmla="*/ 375047 h 6886575"/>
              <a:gd name="connsiteX88" fmla="*/ 1335714 w 7472381"/>
              <a:gd name="connsiteY88" fmla="*/ 192881 h 6886575"/>
              <a:gd name="connsiteX89" fmla="*/ 1197133 w 7472381"/>
              <a:gd name="connsiteY89" fmla="*/ 164306 h 6886575"/>
              <a:gd name="connsiteX90" fmla="*/ 1165153 w 7472381"/>
              <a:gd name="connsiteY90" fmla="*/ 89297 h 6886575"/>
              <a:gd name="connsiteX91" fmla="*/ 1229113 w 7472381"/>
              <a:gd name="connsiteY91" fmla="*/ 71437 h 6886575"/>
              <a:gd name="connsiteX92" fmla="*/ 1548916 w 7472381"/>
              <a:gd name="connsiteY92" fmla="*/ 135731 h 6886575"/>
              <a:gd name="connsiteX93" fmla="*/ 1602217 w 7472381"/>
              <a:gd name="connsiteY93" fmla="*/ 110728 h 6886575"/>
              <a:gd name="connsiteX94" fmla="*/ 1232666 w 7472381"/>
              <a:gd name="connsiteY94" fmla="*/ 0 h 6886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7472381" h="6886575">
                <a:moveTo>
                  <a:pt x="1232666" y="0"/>
                </a:moveTo>
                <a:lnTo>
                  <a:pt x="7472381" y="0"/>
                </a:lnTo>
                <a:lnTo>
                  <a:pt x="7472381" y="814388"/>
                </a:lnTo>
                <a:lnTo>
                  <a:pt x="7472381" y="6411516"/>
                </a:lnTo>
                <a:lnTo>
                  <a:pt x="7472381" y="6886575"/>
                </a:lnTo>
                <a:lnTo>
                  <a:pt x="6992676" y="6886575"/>
                </a:lnTo>
                <a:lnTo>
                  <a:pt x="1946893" y="6886575"/>
                </a:lnTo>
                <a:cubicBezTo>
                  <a:pt x="1801205" y="6815137"/>
                  <a:pt x="1662624" y="6729412"/>
                  <a:pt x="1506276" y="6686550"/>
                </a:cubicBezTo>
                <a:cubicBezTo>
                  <a:pt x="1399675" y="6657975"/>
                  <a:pt x="1296627" y="6607969"/>
                  <a:pt x="1314394" y="6457949"/>
                </a:cubicBezTo>
                <a:cubicBezTo>
                  <a:pt x="1317947" y="6415087"/>
                  <a:pt x="1289520" y="6382941"/>
                  <a:pt x="1246880" y="6393656"/>
                </a:cubicBezTo>
                <a:cubicBezTo>
                  <a:pt x="1165153" y="6415087"/>
                  <a:pt x="1126065" y="6354365"/>
                  <a:pt x="1079872" y="6307931"/>
                </a:cubicBezTo>
                <a:cubicBezTo>
                  <a:pt x="998144" y="6225779"/>
                  <a:pt x="919970" y="6140052"/>
                  <a:pt x="788495" y="6125765"/>
                </a:cubicBezTo>
                <a:cubicBezTo>
                  <a:pt x="813369" y="6061471"/>
                  <a:pt x="856009" y="6068615"/>
                  <a:pt x="895097" y="6082903"/>
                </a:cubicBezTo>
                <a:cubicBezTo>
                  <a:pt x="998144" y="6118622"/>
                  <a:pt x="1101192" y="6157912"/>
                  <a:pt x="1204239" y="6193631"/>
                </a:cubicBezTo>
                <a:cubicBezTo>
                  <a:pt x="1271754" y="6215062"/>
                  <a:pt x="1339267" y="6247209"/>
                  <a:pt x="1428102" y="6222206"/>
                </a:cubicBezTo>
                <a:cubicBezTo>
                  <a:pt x="1349928" y="6093619"/>
                  <a:pt x="1218453" y="6068615"/>
                  <a:pt x="1111852" y="6029325"/>
                </a:cubicBezTo>
                <a:cubicBezTo>
                  <a:pt x="980377" y="5979319"/>
                  <a:pt x="902203" y="5886450"/>
                  <a:pt x="806262" y="5779294"/>
                </a:cubicBezTo>
                <a:cubicBezTo>
                  <a:pt x="902203" y="5750719"/>
                  <a:pt x="962610" y="5829300"/>
                  <a:pt x="1040785" y="5825728"/>
                </a:cubicBezTo>
                <a:cubicBezTo>
                  <a:pt x="1044338" y="5815012"/>
                  <a:pt x="1051445" y="5793581"/>
                  <a:pt x="1051445" y="5793581"/>
                </a:cubicBezTo>
                <a:cubicBezTo>
                  <a:pt x="923523" y="5736431"/>
                  <a:pt x="866670" y="5629275"/>
                  <a:pt x="845349" y="5497115"/>
                </a:cubicBezTo>
                <a:cubicBezTo>
                  <a:pt x="838243" y="5429250"/>
                  <a:pt x="792049" y="5407819"/>
                  <a:pt x="745855" y="5375672"/>
                </a:cubicBezTo>
                <a:cubicBezTo>
                  <a:pt x="589507" y="5264943"/>
                  <a:pt x="422499" y="5164931"/>
                  <a:pt x="291024" y="5014913"/>
                </a:cubicBezTo>
                <a:cubicBezTo>
                  <a:pt x="443819" y="5032771"/>
                  <a:pt x="564633" y="5132784"/>
                  <a:pt x="724535" y="5175647"/>
                </a:cubicBezTo>
                <a:cubicBezTo>
                  <a:pt x="596614" y="5011340"/>
                  <a:pt x="429605" y="4925615"/>
                  <a:pt x="276811" y="4825603"/>
                </a:cubicBezTo>
                <a:cubicBezTo>
                  <a:pt x="205743" y="4779169"/>
                  <a:pt x="141783" y="4722018"/>
                  <a:pt x="60055" y="4697016"/>
                </a:cubicBezTo>
                <a:cubicBezTo>
                  <a:pt x="31628" y="4689872"/>
                  <a:pt x="-18119" y="4672013"/>
                  <a:pt x="6755" y="4622006"/>
                </a:cubicBezTo>
                <a:cubicBezTo>
                  <a:pt x="28075" y="4579144"/>
                  <a:pt x="67162" y="4593432"/>
                  <a:pt x="102696" y="4604146"/>
                </a:cubicBezTo>
                <a:cubicBezTo>
                  <a:pt x="187976" y="4632722"/>
                  <a:pt x="280364" y="4632722"/>
                  <a:pt x="397625" y="4632722"/>
                </a:cubicBezTo>
                <a:cubicBezTo>
                  <a:pt x="298131" y="4496990"/>
                  <a:pt x="116909" y="4539853"/>
                  <a:pt x="31628" y="4396978"/>
                </a:cubicBezTo>
                <a:cubicBezTo>
                  <a:pt x="138229" y="4371976"/>
                  <a:pt x="219957" y="4421982"/>
                  <a:pt x="305237" y="4432697"/>
                </a:cubicBezTo>
                <a:cubicBezTo>
                  <a:pt x="383412" y="4443413"/>
                  <a:pt x="401178" y="4418409"/>
                  <a:pt x="383412" y="4339828"/>
                </a:cubicBezTo>
                <a:cubicBezTo>
                  <a:pt x="354985" y="4218385"/>
                  <a:pt x="397625" y="4157662"/>
                  <a:pt x="511333" y="4189810"/>
                </a:cubicBezTo>
                <a:cubicBezTo>
                  <a:pt x="617934" y="4221956"/>
                  <a:pt x="628594" y="4175522"/>
                  <a:pt x="600167" y="4107656"/>
                </a:cubicBezTo>
                <a:cubicBezTo>
                  <a:pt x="557527" y="4007644"/>
                  <a:pt x="603720" y="3929063"/>
                  <a:pt x="635701" y="3843337"/>
                </a:cubicBezTo>
                <a:cubicBezTo>
                  <a:pt x="685448" y="3714750"/>
                  <a:pt x="664128" y="3650456"/>
                  <a:pt x="561080" y="3554015"/>
                </a:cubicBezTo>
                <a:cubicBezTo>
                  <a:pt x="500673" y="3500438"/>
                  <a:pt x="440265" y="3454003"/>
                  <a:pt x="354985" y="3407569"/>
                </a:cubicBezTo>
                <a:cubicBezTo>
                  <a:pt x="550420" y="3382565"/>
                  <a:pt x="347878" y="3296841"/>
                  <a:pt x="415392" y="3243263"/>
                </a:cubicBezTo>
                <a:cubicBezTo>
                  <a:pt x="553973" y="3221831"/>
                  <a:pt x="664128" y="3393282"/>
                  <a:pt x="852456" y="3343275"/>
                </a:cubicBezTo>
                <a:cubicBezTo>
                  <a:pt x="625041" y="3196828"/>
                  <a:pt x="369198" y="3150393"/>
                  <a:pt x="202190" y="2953940"/>
                </a:cubicBezTo>
                <a:cubicBezTo>
                  <a:pt x="241277" y="2911078"/>
                  <a:pt x="280364" y="2953940"/>
                  <a:pt x="312344" y="2936081"/>
                </a:cubicBezTo>
                <a:cubicBezTo>
                  <a:pt x="312344" y="2925365"/>
                  <a:pt x="685448" y="2993232"/>
                  <a:pt x="706768" y="2714625"/>
                </a:cubicBezTo>
                <a:cubicBezTo>
                  <a:pt x="713875" y="2714625"/>
                  <a:pt x="720982" y="2714625"/>
                  <a:pt x="728088" y="2703909"/>
                </a:cubicBezTo>
                <a:cubicBezTo>
                  <a:pt x="767175" y="2664619"/>
                  <a:pt x="731642" y="2571750"/>
                  <a:pt x="795602" y="2564606"/>
                </a:cubicBezTo>
                <a:cubicBezTo>
                  <a:pt x="866670" y="2557462"/>
                  <a:pt x="934184" y="2525315"/>
                  <a:pt x="1008804" y="2543175"/>
                </a:cubicBezTo>
                <a:cubicBezTo>
                  <a:pt x="1065658" y="2557462"/>
                  <a:pt x="1126065" y="2575322"/>
                  <a:pt x="1186473" y="2575322"/>
                </a:cubicBezTo>
                <a:cubicBezTo>
                  <a:pt x="1250433" y="2575322"/>
                  <a:pt x="1339267" y="2696766"/>
                  <a:pt x="1378355" y="2536031"/>
                </a:cubicBezTo>
                <a:cubicBezTo>
                  <a:pt x="1378355" y="2528888"/>
                  <a:pt x="1488509" y="2546747"/>
                  <a:pt x="1548916" y="2553891"/>
                </a:cubicBezTo>
                <a:cubicBezTo>
                  <a:pt x="1598663" y="2561035"/>
                  <a:pt x="1659071" y="2593181"/>
                  <a:pt x="1694604" y="2528888"/>
                </a:cubicBezTo>
                <a:cubicBezTo>
                  <a:pt x="1712371" y="2489596"/>
                  <a:pt x="1627090" y="2418159"/>
                  <a:pt x="1552469" y="2411015"/>
                </a:cubicBezTo>
                <a:cubicBezTo>
                  <a:pt x="1484956" y="2403872"/>
                  <a:pt x="1417442" y="2396728"/>
                  <a:pt x="1353481" y="2411015"/>
                </a:cubicBezTo>
                <a:cubicBezTo>
                  <a:pt x="1275307" y="2428875"/>
                  <a:pt x="1232666" y="2400300"/>
                  <a:pt x="1211346" y="2336007"/>
                </a:cubicBezTo>
                <a:cubicBezTo>
                  <a:pt x="1186473" y="2268141"/>
                  <a:pt x="1140279" y="2232422"/>
                  <a:pt x="1076318" y="2200275"/>
                </a:cubicBezTo>
                <a:cubicBezTo>
                  <a:pt x="919970" y="2121694"/>
                  <a:pt x="770729" y="2028825"/>
                  <a:pt x="600167" y="1982390"/>
                </a:cubicBezTo>
                <a:cubicBezTo>
                  <a:pt x="568187" y="1975246"/>
                  <a:pt x="529100" y="1960959"/>
                  <a:pt x="514886" y="1900238"/>
                </a:cubicBezTo>
                <a:cubicBezTo>
                  <a:pt x="976824" y="1993106"/>
                  <a:pt x="1396121" y="2232422"/>
                  <a:pt x="1872273" y="2218135"/>
                </a:cubicBezTo>
                <a:cubicBezTo>
                  <a:pt x="1744351" y="2143125"/>
                  <a:pt x="1591557" y="2139554"/>
                  <a:pt x="1452975" y="2085975"/>
                </a:cubicBezTo>
                <a:cubicBezTo>
                  <a:pt x="1552469" y="2046685"/>
                  <a:pt x="1644857" y="2089547"/>
                  <a:pt x="1737245" y="2110978"/>
                </a:cubicBezTo>
                <a:cubicBezTo>
                  <a:pt x="1815419" y="2128837"/>
                  <a:pt x="1886486" y="2132410"/>
                  <a:pt x="1893593" y="2021681"/>
                </a:cubicBezTo>
                <a:cubicBezTo>
                  <a:pt x="1893593" y="2010965"/>
                  <a:pt x="1893593" y="2003821"/>
                  <a:pt x="1893593" y="1993106"/>
                </a:cubicBezTo>
                <a:cubicBezTo>
                  <a:pt x="1865166" y="1946672"/>
                  <a:pt x="1826079" y="1925240"/>
                  <a:pt x="1776332" y="1910953"/>
                </a:cubicBezTo>
                <a:cubicBezTo>
                  <a:pt x="1747905" y="1903809"/>
                  <a:pt x="1708818" y="1889522"/>
                  <a:pt x="1708818" y="1857375"/>
                </a:cubicBezTo>
                <a:cubicBezTo>
                  <a:pt x="1712371" y="1735931"/>
                  <a:pt x="1616430" y="1700212"/>
                  <a:pt x="1524043" y="1664493"/>
                </a:cubicBezTo>
                <a:cubicBezTo>
                  <a:pt x="1573790" y="1603772"/>
                  <a:pt x="1616430" y="1646635"/>
                  <a:pt x="1655517" y="1643062"/>
                </a:cubicBezTo>
                <a:cubicBezTo>
                  <a:pt x="1680391" y="1639491"/>
                  <a:pt x="1705264" y="1635919"/>
                  <a:pt x="1705264" y="1603772"/>
                </a:cubicBezTo>
                <a:cubicBezTo>
                  <a:pt x="1705264" y="1578769"/>
                  <a:pt x="1694604" y="1546622"/>
                  <a:pt x="1669731" y="1546622"/>
                </a:cubicBezTo>
                <a:cubicBezTo>
                  <a:pt x="1513383" y="1543050"/>
                  <a:pt x="1424548" y="1371600"/>
                  <a:pt x="1261093" y="1371600"/>
                </a:cubicBezTo>
                <a:cubicBezTo>
                  <a:pt x="1161599" y="1371600"/>
                  <a:pt x="1310841" y="1275159"/>
                  <a:pt x="1229113" y="1235869"/>
                </a:cubicBezTo>
                <a:cubicBezTo>
                  <a:pt x="1211346" y="1225153"/>
                  <a:pt x="1278860" y="1210866"/>
                  <a:pt x="1307287" y="1214437"/>
                </a:cubicBezTo>
                <a:cubicBezTo>
                  <a:pt x="1335714" y="1218009"/>
                  <a:pt x="1360588" y="1243013"/>
                  <a:pt x="1396121" y="1225153"/>
                </a:cubicBezTo>
                <a:cubicBezTo>
                  <a:pt x="1413888" y="1160860"/>
                  <a:pt x="1367694" y="1135856"/>
                  <a:pt x="1325054" y="1117997"/>
                </a:cubicBezTo>
                <a:cubicBezTo>
                  <a:pt x="1232666" y="1075135"/>
                  <a:pt x="1140279" y="1025129"/>
                  <a:pt x="1037231" y="1010841"/>
                </a:cubicBezTo>
                <a:cubicBezTo>
                  <a:pt x="1001698" y="1007269"/>
                  <a:pt x="980377" y="989409"/>
                  <a:pt x="983931" y="953690"/>
                </a:cubicBezTo>
                <a:cubicBezTo>
                  <a:pt x="991037" y="907256"/>
                  <a:pt x="1026571" y="921544"/>
                  <a:pt x="1054998" y="925115"/>
                </a:cubicBezTo>
                <a:cubicBezTo>
                  <a:pt x="1072765" y="928688"/>
                  <a:pt x="1090532" y="939403"/>
                  <a:pt x="1108299" y="914400"/>
                </a:cubicBezTo>
                <a:cubicBezTo>
                  <a:pt x="692555" y="660797"/>
                  <a:pt x="472246" y="675085"/>
                  <a:pt x="6755" y="467915"/>
                </a:cubicBezTo>
                <a:cubicBezTo>
                  <a:pt x="109802" y="428625"/>
                  <a:pt x="184423" y="457200"/>
                  <a:pt x="255490" y="464344"/>
                </a:cubicBezTo>
                <a:cubicBezTo>
                  <a:pt x="433159" y="482203"/>
                  <a:pt x="323004" y="514350"/>
                  <a:pt x="500673" y="535781"/>
                </a:cubicBezTo>
                <a:cubicBezTo>
                  <a:pt x="585954" y="546497"/>
                  <a:pt x="664128" y="582216"/>
                  <a:pt x="760069" y="525066"/>
                </a:cubicBezTo>
                <a:cubicBezTo>
                  <a:pt x="824029" y="485775"/>
                  <a:pt x="927077" y="528637"/>
                  <a:pt x="1005251" y="560785"/>
                </a:cubicBezTo>
                <a:cubicBezTo>
                  <a:pt x="1069212" y="589360"/>
                  <a:pt x="1133172" y="596503"/>
                  <a:pt x="1218453" y="560785"/>
                </a:cubicBezTo>
                <a:cubicBezTo>
                  <a:pt x="1140279" y="539354"/>
                  <a:pt x="1079872" y="521494"/>
                  <a:pt x="1019464" y="507206"/>
                </a:cubicBezTo>
                <a:cubicBezTo>
                  <a:pt x="969717" y="496491"/>
                  <a:pt x="941290" y="471488"/>
                  <a:pt x="944844" y="417909"/>
                </a:cubicBezTo>
                <a:cubicBezTo>
                  <a:pt x="944844" y="389334"/>
                  <a:pt x="934184" y="350044"/>
                  <a:pt x="969717" y="335757"/>
                </a:cubicBezTo>
                <a:cubicBezTo>
                  <a:pt x="998144" y="321469"/>
                  <a:pt x="1037231" y="335757"/>
                  <a:pt x="1051445" y="360759"/>
                </a:cubicBezTo>
                <a:cubicBezTo>
                  <a:pt x="1069212" y="407194"/>
                  <a:pt x="1086978" y="450056"/>
                  <a:pt x="1147386" y="453629"/>
                </a:cubicBezTo>
                <a:cubicBezTo>
                  <a:pt x="1229113" y="460771"/>
                  <a:pt x="1182919" y="432197"/>
                  <a:pt x="1168706" y="396478"/>
                </a:cubicBezTo>
                <a:cubicBezTo>
                  <a:pt x="1154492" y="357188"/>
                  <a:pt x="1197133" y="346472"/>
                  <a:pt x="1225560" y="353615"/>
                </a:cubicBezTo>
                <a:cubicBezTo>
                  <a:pt x="1332161" y="385763"/>
                  <a:pt x="1442315" y="328613"/>
                  <a:pt x="1552469" y="375047"/>
                </a:cubicBezTo>
                <a:cubicBezTo>
                  <a:pt x="1524043" y="260747"/>
                  <a:pt x="1463635" y="210741"/>
                  <a:pt x="1335714" y="192881"/>
                </a:cubicBezTo>
                <a:cubicBezTo>
                  <a:pt x="1289520" y="189310"/>
                  <a:pt x="1239773" y="196453"/>
                  <a:pt x="1197133" y="164306"/>
                </a:cubicBezTo>
                <a:cubicBezTo>
                  <a:pt x="1172259" y="146447"/>
                  <a:pt x="1147386" y="125016"/>
                  <a:pt x="1165153" y="89297"/>
                </a:cubicBezTo>
                <a:cubicBezTo>
                  <a:pt x="1175813" y="64294"/>
                  <a:pt x="1204239" y="64294"/>
                  <a:pt x="1229113" y="71437"/>
                </a:cubicBezTo>
                <a:cubicBezTo>
                  <a:pt x="1332161" y="110728"/>
                  <a:pt x="1442315" y="121444"/>
                  <a:pt x="1548916" y="135731"/>
                </a:cubicBezTo>
                <a:cubicBezTo>
                  <a:pt x="1566683" y="139303"/>
                  <a:pt x="1584450" y="146447"/>
                  <a:pt x="1602217" y="110728"/>
                </a:cubicBezTo>
                <a:cubicBezTo>
                  <a:pt x="1477849" y="78581"/>
                  <a:pt x="1357034" y="35719"/>
                  <a:pt x="1232666" y="0"/>
                </a:cubicBezTo>
                <a:close/>
              </a:path>
            </a:pathLst>
          </a:custGeom>
          <a:solidFill>
            <a:schemeClr val="bg2">
              <a:alpha val="50000"/>
            </a:schemeClr>
          </a:solidFill>
          <a:ln w="32707" cap="flat">
            <a:noFill/>
            <a:prstDash val="solid"/>
            <a:miter/>
          </a:ln>
        </p:spPr>
        <p:txBody>
          <a:bodyPr wrap="square" rtlCol="0" anchor="ctr">
            <a:noAutofit/>
          </a:bodyPr>
          <a:lstStyle/>
          <a:p>
            <a:endParaRPr lang="en-US">
              <a:solidFill>
                <a:schemeClr val="tx1"/>
              </a:solidFill>
            </a:endParaRPr>
          </a:p>
        </p:txBody>
      </p:sp>
      <p:sp>
        <p:nvSpPr>
          <p:cNvPr id="2" name="Título 1">
            <a:extLst>
              <a:ext uri="{FF2B5EF4-FFF2-40B4-BE49-F238E27FC236}">
                <a16:creationId xmlns:a16="http://schemas.microsoft.com/office/drawing/2014/main" id="{071388A0-D072-EF45-72CB-928D30F145FA}"/>
              </a:ext>
            </a:extLst>
          </p:cNvPr>
          <p:cNvSpPr>
            <a:spLocks noGrp="1"/>
          </p:cNvSpPr>
          <p:nvPr>
            <p:ph type="title"/>
          </p:nvPr>
        </p:nvSpPr>
        <p:spPr>
          <a:xfrm>
            <a:off x="1246824" y="643467"/>
            <a:ext cx="4772975" cy="1800526"/>
          </a:xfrm>
        </p:spPr>
        <p:txBody>
          <a:bodyPr>
            <a:normAutofit/>
          </a:bodyPr>
          <a:lstStyle/>
          <a:p>
            <a:r>
              <a:rPr lang="en-GB"/>
              <a:t>Sensors</a:t>
            </a:r>
            <a:endParaRPr lang="en-GB" dirty="0"/>
          </a:p>
        </p:txBody>
      </p:sp>
      <p:sp>
        <p:nvSpPr>
          <p:cNvPr id="3" name="Marcador de Posição de Conteúdo 2">
            <a:extLst>
              <a:ext uri="{FF2B5EF4-FFF2-40B4-BE49-F238E27FC236}">
                <a16:creationId xmlns:a16="http://schemas.microsoft.com/office/drawing/2014/main" id="{D62DF476-A49F-D4BA-755B-1B463F049BDE}"/>
              </a:ext>
            </a:extLst>
          </p:cNvPr>
          <p:cNvSpPr>
            <a:spLocks noGrp="1"/>
          </p:cNvSpPr>
          <p:nvPr>
            <p:ph idx="1"/>
          </p:nvPr>
        </p:nvSpPr>
        <p:spPr>
          <a:xfrm>
            <a:off x="1246824" y="2623381"/>
            <a:ext cx="4772974" cy="3553581"/>
          </a:xfrm>
        </p:spPr>
        <p:txBody>
          <a:bodyPr>
            <a:normAutofit/>
          </a:bodyPr>
          <a:lstStyle/>
          <a:p>
            <a:pPr>
              <a:buFont typeface="Wingdings" panose="05000000000000000000" pitchFamily="2" charset="2"/>
              <a:buChar char="§"/>
            </a:pPr>
            <a:r>
              <a:rPr lang="pt-PT" sz="2000" dirty="0" err="1"/>
              <a:t>Humidity</a:t>
            </a:r>
            <a:r>
              <a:rPr lang="pt-PT" sz="2000" dirty="0"/>
              <a:t> </a:t>
            </a:r>
            <a:r>
              <a:rPr lang="pt-PT" sz="2000" dirty="0" err="1"/>
              <a:t>and</a:t>
            </a:r>
            <a:r>
              <a:rPr lang="pt-PT" sz="2000" dirty="0"/>
              <a:t> </a:t>
            </a:r>
            <a:r>
              <a:rPr lang="pt-PT" sz="2000" dirty="0" err="1"/>
              <a:t>temperature</a:t>
            </a:r>
            <a:r>
              <a:rPr lang="pt-PT" sz="2000" dirty="0"/>
              <a:t> </a:t>
            </a:r>
            <a:r>
              <a:rPr lang="pt-PT" sz="2000" dirty="0" err="1"/>
              <a:t>ambient</a:t>
            </a:r>
            <a:endParaRPr lang="pt-PT" sz="2000" dirty="0"/>
          </a:p>
          <a:p>
            <a:pPr>
              <a:buFont typeface="Wingdings" panose="05000000000000000000" pitchFamily="2" charset="2"/>
              <a:buChar char="§"/>
            </a:pPr>
            <a:r>
              <a:rPr lang="pt-PT" sz="2000" dirty="0"/>
              <a:t>pH </a:t>
            </a:r>
            <a:r>
              <a:rPr lang="pt-PT" sz="2000" dirty="0" err="1"/>
              <a:t>sensors</a:t>
            </a:r>
            <a:r>
              <a:rPr lang="pt-PT" sz="2000" dirty="0"/>
              <a:t> (</a:t>
            </a:r>
            <a:r>
              <a:rPr lang="pt-PT" sz="2000" dirty="0" err="1"/>
              <a:t>beggining</a:t>
            </a:r>
            <a:r>
              <a:rPr lang="pt-PT" sz="2000" dirty="0"/>
              <a:t> </a:t>
            </a:r>
            <a:r>
              <a:rPr lang="pt-PT" sz="2000" dirty="0" err="1"/>
              <a:t>and</a:t>
            </a:r>
            <a:r>
              <a:rPr lang="pt-PT" sz="2000" dirty="0"/>
              <a:t> </a:t>
            </a:r>
            <a:r>
              <a:rPr lang="pt-PT" sz="2000" dirty="0" err="1"/>
              <a:t>end</a:t>
            </a:r>
            <a:r>
              <a:rPr lang="pt-PT" sz="2000" dirty="0"/>
              <a:t> </a:t>
            </a:r>
            <a:r>
              <a:rPr lang="pt-PT" sz="2000" dirty="0" err="1"/>
              <a:t>of</a:t>
            </a:r>
            <a:r>
              <a:rPr lang="pt-PT" sz="2000" dirty="0"/>
              <a:t> </a:t>
            </a:r>
            <a:r>
              <a:rPr lang="pt-PT" sz="2000" dirty="0" err="1"/>
              <a:t>filter</a:t>
            </a:r>
            <a:r>
              <a:rPr lang="pt-PT" sz="2000" dirty="0"/>
              <a:t>)</a:t>
            </a:r>
          </a:p>
          <a:p>
            <a:pPr>
              <a:buFont typeface="Wingdings" panose="05000000000000000000" pitchFamily="2" charset="2"/>
              <a:buChar char="§"/>
            </a:pPr>
            <a:r>
              <a:rPr lang="pt-PT" sz="2000" dirty="0" err="1"/>
              <a:t>Inundation</a:t>
            </a:r>
            <a:r>
              <a:rPr lang="pt-PT" sz="2000" dirty="0"/>
              <a:t> sensor</a:t>
            </a:r>
          </a:p>
          <a:p>
            <a:pPr>
              <a:buFont typeface="Wingdings" panose="05000000000000000000" pitchFamily="2" charset="2"/>
              <a:buChar char="§"/>
            </a:pPr>
            <a:r>
              <a:rPr lang="pt-PT" sz="2000" dirty="0" err="1"/>
              <a:t>Water</a:t>
            </a:r>
            <a:r>
              <a:rPr lang="pt-PT" sz="2000" dirty="0"/>
              <a:t> </a:t>
            </a:r>
            <a:r>
              <a:rPr lang="pt-PT" sz="2000" dirty="0" err="1"/>
              <a:t>flow</a:t>
            </a:r>
            <a:endParaRPr lang="pt-PT" sz="2000" dirty="0"/>
          </a:p>
        </p:txBody>
      </p:sp>
      <p:pic>
        <p:nvPicPr>
          <p:cNvPr id="7" name="Imagem 6" descr="Uma imagem com adaptador&#10;&#10;Descrição gerada automaticamente">
            <a:extLst>
              <a:ext uri="{FF2B5EF4-FFF2-40B4-BE49-F238E27FC236}">
                <a16:creationId xmlns:a16="http://schemas.microsoft.com/office/drawing/2014/main" id="{F442876D-5ED5-70E0-F19A-0E0D785A1642}"/>
              </a:ext>
            </a:extLst>
          </p:cNvPr>
          <p:cNvPicPr>
            <a:picLocks noChangeAspect="1"/>
          </p:cNvPicPr>
          <p:nvPr/>
        </p:nvPicPr>
        <p:blipFill rotWithShape="1">
          <a:blip r:embed="rId2">
            <a:extLst>
              <a:ext uri="{28A0092B-C50C-407E-A947-70E740481C1C}">
                <a14:useLocalDpi xmlns:a14="http://schemas.microsoft.com/office/drawing/2010/main" val="0"/>
              </a:ext>
            </a:extLst>
          </a:blip>
          <a:srcRect t="16003" r="3" b="5078"/>
          <a:stretch/>
        </p:blipFill>
        <p:spPr>
          <a:xfrm>
            <a:off x="8012005" y="643468"/>
            <a:ext cx="3224734" cy="2545005"/>
          </a:xfrm>
          <a:prstGeom prst="rect">
            <a:avLst/>
          </a:prstGeom>
        </p:spPr>
      </p:pic>
      <p:pic>
        <p:nvPicPr>
          <p:cNvPr id="5" name="Imagem 4" descr="Uma imagem com texto&#10;&#10;Descrição gerada automaticamente">
            <a:extLst>
              <a:ext uri="{FF2B5EF4-FFF2-40B4-BE49-F238E27FC236}">
                <a16:creationId xmlns:a16="http://schemas.microsoft.com/office/drawing/2014/main" id="{2262EE4F-EF84-E263-76D4-C908CE975CC7}"/>
              </a:ext>
            </a:extLst>
          </p:cNvPr>
          <p:cNvPicPr>
            <a:picLocks noChangeAspect="1"/>
          </p:cNvPicPr>
          <p:nvPr/>
        </p:nvPicPr>
        <p:blipFill rotWithShape="1">
          <a:blip r:embed="rId3">
            <a:extLst>
              <a:ext uri="{28A0092B-C50C-407E-A947-70E740481C1C}">
                <a14:useLocalDpi xmlns:a14="http://schemas.microsoft.com/office/drawing/2010/main" val="0"/>
              </a:ext>
            </a:extLst>
          </a:blip>
          <a:srcRect t="19114" r="-1" b="2777"/>
          <a:stretch/>
        </p:blipFill>
        <p:spPr>
          <a:xfrm>
            <a:off x="7969290" y="3657600"/>
            <a:ext cx="3310163" cy="2585510"/>
          </a:xfrm>
          <a:prstGeom prst="rect">
            <a:avLst/>
          </a:prstGeom>
        </p:spPr>
      </p:pic>
      <p:sp>
        <p:nvSpPr>
          <p:cNvPr id="8" name="Marcador de Posição do Número do Diapositivo 7">
            <a:extLst>
              <a:ext uri="{FF2B5EF4-FFF2-40B4-BE49-F238E27FC236}">
                <a16:creationId xmlns:a16="http://schemas.microsoft.com/office/drawing/2014/main" id="{7C211D49-7037-78B9-DEE9-1D2891E3DFD9}"/>
              </a:ext>
            </a:extLst>
          </p:cNvPr>
          <p:cNvSpPr>
            <a:spLocks noGrp="1"/>
          </p:cNvSpPr>
          <p:nvPr>
            <p:ph type="sldNum" sz="quarter" idx="12"/>
          </p:nvPr>
        </p:nvSpPr>
        <p:spPr/>
        <p:txBody>
          <a:bodyPr/>
          <a:lstStyle/>
          <a:p>
            <a:fld id="{86514E4F-46F6-4288-96EB-CFF291F830F0}" type="slidenum">
              <a:rPr lang="pt-PT" smtClean="0"/>
              <a:t>7</a:t>
            </a:fld>
            <a:endParaRPr lang="pt-PT"/>
          </a:p>
        </p:txBody>
      </p:sp>
    </p:spTree>
    <p:extLst>
      <p:ext uri="{BB962C8B-B14F-4D97-AF65-F5344CB8AC3E}">
        <p14:creationId xmlns:p14="http://schemas.microsoft.com/office/powerpoint/2010/main" val="8795926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61293230-B0F6-45B1-96D1-13D18E2429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Shape 24">
            <a:extLst>
              <a:ext uri="{FF2B5EF4-FFF2-40B4-BE49-F238E27FC236}">
                <a16:creationId xmlns:a16="http://schemas.microsoft.com/office/drawing/2014/main" id="{0A1E0707-4985-454B-ACE0-4855BB5587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ítulo 1">
            <a:extLst>
              <a:ext uri="{FF2B5EF4-FFF2-40B4-BE49-F238E27FC236}">
                <a16:creationId xmlns:a16="http://schemas.microsoft.com/office/drawing/2014/main" id="{46EFA19E-165C-CE5D-F5C0-6288D103D0AE}"/>
              </a:ext>
            </a:extLst>
          </p:cNvPr>
          <p:cNvSpPr>
            <a:spLocks noGrp="1"/>
          </p:cNvSpPr>
          <p:nvPr>
            <p:ph type="title"/>
          </p:nvPr>
        </p:nvSpPr>
        <p:spPr>
          <a:xfrm>
            <a:off x="733427" y="609599"/>
            <a:ext cx="3686174" cy="1322888"/>
          </a:xfrm>
        </p:spPr>
        <p:txBody>
          <a:bodyPr>
            <a:normAutofit/>
          </a:bodyPr>
          <a:lstStyle/>
          <a:p>
            <a:r>
              <a:rPr lang="en-GB" dirty="0"/>
              <a:t>Board</a:t>
            </a:r>
            <a:r>
              <a:rPr lang="pt-PT" dirty="0"/>
              <a:t> – ESP32-S2</a:t>
            </a:r>
          </a:p>
        </p:txBody>
      </p:sp>
      <p:sp>
        <p:nvSpPr>
          <p:cNvPr id="13" name="Content Placeholder 12">
            <a:extLst>
              <a:ext uri="{FF2B5EF4-FFF2-40B4-BE49-F238E27FC236}">
                <a16:creationId xmlns:a16="http://schemas.microsoft.com/office/drawing/2014/main" id="{19B5059E-2B90-4475-BB56-1FBC11AA6845}"/>
              </a:ext>
            </a:extLst>
          </p:cNvPr>
          <p:cNvSpPr>
            <a:spLocks noGrp="1"/>
          </p:cNvSpPr>
          <p:nvPr>
            <p:ph idx="1"/>
          </p:nvPr>
        </p:nvSpPr>
        <p:spPr>
          <a:xfrm>
            <a:off x="733427" y="2194101"/>
            <a:ext cx="3543298" cy="3973337"/>
          </a:xfrm>
        </p:spPr>
        <p:txBody>
          <a:bodyPr>
            <a:normAutofit/>
          </a:bodyPr>
          <a:lstStyle/>
          <a:p>
            <a:pPr>
              <a:buFont typeface="Wingdings" panose="05000000000000000000" pitchFamily="2" charset="2"/>
              <a:buChar char="§"/>
            </a:pPr>
            <a:r>
              <a:rPr lang="en-US" sz="2000" dirty="0"/>
              <a:t>Wi-Fi</a:t>
            </a:r>
          </a:p>
          <a:p>
            <a:pPr>
              <a:buFont typeface="Wingdings" panose="05000000000000000000" pitchFamily="2" charset="2"/>
              <a:buChar char="§"/>
            </a:pPr>
            <a:r>
              <a:rPr lang="en-US" sz="2000" dirty="0"/>
              <a:t>Low Power Mode</a:t>
            </a:r>
          </a:p>
          <a:p>
            <a:pPr>
              <a:buFont typeface="Wingdings" panose="05000000000000000000" pitchFamily="2" charset="2"/>
              <a:buChar char="§"/>
            </a:pPr>
            <a:r>
              <a:rPr lang="en-US" sz="2000" dirty="0"/>
              <a:t>43 GPIO</a:t>
            </a:r>
          </a:p>
          <a:p>
            <a:pPr>
              <a:buFont typeface="Wingdings" panose="05000000000000000000" pitchFamily="2" charset="2"/>
              <a:buChar char="§"/>
            </a:pPr>
            <a:r>
              <a:rPr lang="en-US" sz="2000" dirty="0"/>
              <a:t>Single Core 240 MHz</a:t>
            </a:r>
          </a:p>
          <a:p>
            <a:pPr>
              <a:buFont typeface="Wingdings" panose="05000000000000000000" pitchFamily="2" charset="2"/>
              <a:buChar char="§"/>
            </a:pPr>
            <a:r>
              <a:rPr lang="en-US" sz="2000" dirty="0"/>
              <a:t>7.62€ (Mouser online store)</a:t>
            </a:r>
          </a:p>
          <a:p>
            <a:endParaRPr lang="en-US" sz="2000" dirty="0"/>
          </a:p>
          <a:p>
            <a:pPr marL="0" indent="0">
              <a:buNone/>
            </a:pPr>
            <a:r>
              <a:rPr lang="en-US" sz="2000" dirty="0"/>
              <a:t>Coded with ESP-IDF framework</a:t>
            </a:r>
          </a:p>
        </p:txBody>
      </p:sp>
      <p:pic>
        <p:nvPicPr>
          <p:cNvPr id="9" name="Marcador de Posição de Conteúdo 8" descr="Uma imagem com texto, eletrónica, circuito&#10;&#10;Descrição gerada automaticamente">
            <a:extLst>
              <a:ext uri="{FF2B5EF4-FFF2-40B4-BE49-F238E27FC236}">
                <a16:creationId xmlns:a16="http://schemas.microsoft.com/office/drawing/2014/main" id="{A1AD6381-E42E-164E-06E4-16E084860C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36828" y="1073835"/>
            <a:ext cx="1931234" cy="4710330"/>
          </a:xfrm>
          <a:prstGeom prst="rect">
            <a:avLst/>
          </a:prstGeom>
        </p:spPr>
      </p:pic>
      <p:pic>
        <p:nvPicPr>
          <p:cNvPr id="4" name="Imagem 3" descr="Uma imagem com logótipo&#10;&#10;Descrição gerada automaticamente">
            <a:extLst>
              <a:ext uri="{FF2B5EF4-FFF2-40B4-BE49-F238E27FC236}">
                <a16:creationId xmlns:a16="http://schemas.microsoft.com/office/drawing/2014/main" id="{59292FF2-D6EC-1FFC-BB92-ECA5C2D00D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73211" y="1964320"/>
            <a:ext cx="2828925" cy="2929360"/>
          </a:xfrm>
          <a:prstGeom prst="rect">
            <a:avLst/>
          </a:prstGeom>
        </p:spPr>
      </p:pic>
      <p:sp>
        <p:nvSpPr>
          <p:cNvPr id="6" name="Marcador de Posição do Número do Diapositivo 5">
            <a:extLst>
              <a:ext uri="{FF2B5EF4-FFF2-40B4-BE49-F238E27FC236}">
                <a16:creationId xmlns:a16="http://schemas.microsoft.com/office/drawing/2014/main" id="{D0A5E602-2A45-287E-C8CE-752FD2BAC008}"/>
              </a:ext>
            </a:extLst>
          </p:cNvPr>
          <p:cNvSpPr>
            <a:spLocks noGrp="1"/>
          </p:cNvSpPr>
          <p:nvPr>
            <p:ph type="sldNum" sz="quarter" idx="12"/>
          </p:nvPr>
        </p:nvSpPr>
        <p:spPr/>
        <p:txBody>
          <a:bodyPr/>
          <a:lstStyle/>
          <a:p>
            <a:fld id="{86514E4F-46F6-4288-96EB-CFF291F830F0}" type="slidenum">
              <a:rPr lang="pt-PT" smtClean="0"/>
              <a:t>8</a:t>
            </a:fld>
            <a:endParaRPr lang="pt-PT"/>
          </a:p>
        </p:txBody>
      </p:sp>
    </p:spTree>
    <p:extLst>
      <p:ext uri="{BB962C8B-B14F-4D97-AF65-F5344CB8AC3E}">
        <p14:creationId xmlns:p14="http://schemas.microsoft.com/office/powerpoint/2010/main" val="9942270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0" name="Rectangle 59">
            <a:extLst>
              <a:ext uri="{FF2B5EF4-FFF2-40B4-BE49-F238E27FC236}">
                <a16:creationId xmlns:a16="http://schemas.microsoft.com/office/drawing/2014/main" id="{61293230-B0F6-45B1-96D1-13D18E2429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Freeform: Shape 61">
            <a:extLst>
              <a:ext uri="{FF2B5EF4-FFF2-40B4-BE49-F238E27FC236}">
                <a16:creationId xmlns:a16="http://schemas.microsoft.com/office/drawing/2014/main" id="{F1E8018D-D29A-4B9D-BF9C-9F4D7BA12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291" y="3296652"/>
            <a:ext cx="12202113" cy="3561346"/>
          </a:xfrm>
          <a:custGeom>
            <a:avLst/>
            <a:gdLst>
              <a:gd name="connsiteX0" fmla="*/ 0 w 12202113"/>
              <a:gd name="connsiteY0" fmla="*/ 3188466 h 3188466"/>
              <a:gd name="connsiteX1" fmla="*/ 10116 w 12202113"/>
              <a:gd name="connsiteY1" fmla="*/ 2657641 h 3188466"/>
              <a:gd name="connsiteX2" fmla="*/ 10116 w 12202113"/>
              <a:gd name="connsiteY2" fmla="*/ 0 h 3188466"/>
              <a:gd name="connsiteX3" fmla="*/ 12202113 w 12202113"/>
              <a:gd name="connsiteY3" fmla="*/ 0 h 3188466"/>
              <a:gd name="connsiteX4" fmla="*/ 12202113 w 12202113"/>
              <a:gd name="connsiteY4" fmla="*/ 2879832 h 3188466"/>
              <a:gd name="connsiteX5" fmla="*/ 12198167 w 12202113"/>
              <a:gd name="connsiteY5" fmla="*/ 2880360 h 3188466"/>
              <a:gd name="connsiteX6" fmla="*/ 12122128 w 12202113"/>
              <a:gd name="connsiteY6" fmla="*/ 2887194 h 3188466"/>
              <a:gd name="connsiteX7" fmla="*/ 12028868 w 12202113"/>
              <a:gd name="connsiteY7" fmla="*/ 2911786 h 3188466"/>
              <a:gd name="connsiteX8" fmla="*/ 11995238 w 12202113"/>
              <a:gd name="connsiteY8" fmla="*/ 2914090 h 3188466"/>
              <a:gd name="connsiteX9" fmla="*/ 11996460 w 12202113"/>
              <a:gd name="connsiteY9" fmla="*/ 2918442 h 3188466"/>
              <a:gd name="connsiteX10" fmla="*/ 11983968 w 12202113"/>
              <a:gd name="connsiteY10" fmla="*/ 2918762 h 3188466"/>
              <a:gd name="connsiteX11" fmla="*/ 11956084 w 12202113"/>
              <a:gd name="connsiteY11" fmla="*/ 2918868 h 3188466"/>
              <a:gd name="connsiteX12" fmla="*/ 11872586 w 12202113"/>
              <a:gd name="connsiteY12" fmla="*/ 2920076 h 3188466"/>
              <a:gd name="connsiteX13" fmla="*/ 11849804 w 12202113"/>
              <a:gd name="connsiteY13" fmla="*/ 2928420 h 3188466"/>
              <a:gd name="connsiteX14" fmla="*/ 11828254 w 12202113"/>
              <a:gd name="connsiteY14" fmla="*/ 2928551 h 3188466"/>
              <a:gd name="connsiteX15" fmla="*/ 11703277 w 12202113"/>
              <a:gd name="connsiteY15" fmla="*/ 2939735 h 3188466"/>
              <a:gd name="connsiteX16" fmla="*/ 11686094 w 12202113"/>
              <a:gd name="connsiteY16" fmla="*/ 2940570 h 3188466"/>
              <a:gd name="connsiteX17" fmla="*/ 11676788 w 12202113"/>
              <a:gd name="connsiteY17" fmla="*/ 2944321 h 3188466"/>
              <a:gd name="connsiteX18" fmla="*/ 11643464 w 12202113"/>
              <a:gd name="connsiteY18" fmla="*/ 2945066 h 3188466"/>
              <a:gd name="connsiteX19" fmla="*/ 11641922 w 12202113"/>
              <a:gd name="connsiteY19" fmla="*/ 2947200 h 3188466"/>
              <a:gd name="connsiteX20" fmla="*/ 11532386 w 12202113"/>
              <a:gd name="connsiteY20" fmla="*/ 2965529 h 3188466"/>
              <a:gd name="connsiteX21" fmla="*/ 11513619 w 12202113"/>
              <a:gd name="connsiteY21" fmla="*/ 2968556 h 3188466"/>
              <a:gd name="connsiteX22" fmla="*/ 11497404 w 12202113"/>
              <a:gd name="connsiteY22" fmla="*/ 2967639 h 3188466"/>
              <a:gd name="connsiteX23" fmla="*/ 11407630 w 12202113"/>
              <a:gd name="connsiteY23" fmla="*/ 2970255 h 3188466"/>
              <a:gd name="connsiteX24" fmla="*/ 11386276 w 12202113"/>
              <a:gd name="connsiteY24" fmla="*/ 2968648 h 3188466"/>
              <a:gd name="connsiteX25" fmla="*/ 11377296 w 12202113"/>
              <a:gd name="connsiteY25" fmla="*/ 2965257 h 3188466"/>
              <a:gd name="connsiteX26" fmla="*/ 11342536 w 12202113"/>
              <a:gd name="connsiteY26" fmla="*/ 2971666 h 3188466"/>
              <a:gd name="connsiteX27" fmla="*/ 11288902 w 12202113"/>
              <a:gd name="connsiteY27" fmla="*/ 2976058 h 3188466"/>
              <a:gd name="connsiteX28" fmla="*/ 11263411 w 12202113"/>
              <a:gd name="connsiteY28" fmla="*/ 2979228 h 3188466"/>
              <a:gd name="connsiteX29" fmla="*/ 11242843 w 12202113"/>
              <a:gd name="connsiteY29" fmla="*/ 2977303 h 3188466"/>
              <a:gd name="connsiteX30" fmla="*/ 11125798 w 12202113"/>
              <a:gd name="connsiteY30" fmla="*/ 2976816 h 3188466"/>
              <a:gd name="connsiteX31" fmla="*/ 11098884 w 12202113"/>
              <a:gd name="connsiteY31" fmla="*/ 2973758 h 3188466"/>
              <a:gd name="connsiteX32" fmla="*/ 11086128 w 12202113"/>
              <a:gd name="connsiteY32" fmla="*/ 2967663 h 3188466"/>
              <a:gd name="connsiteX33" fmla="*/ 11076132 w 12202113"/>
              <a:gd name="connsiteY33" fmla="*/ 2969836 h 3188466"/>
              <a:gd name="connsiteX34" fmla="*/ 11005337 w 12202113"/>
              <a:gd name="connsiteY34" fmla="*/ 2970053 h 3188466"/>
              <a:gd name="connsiteX35" fmla="*/ 10959154 w 12202113"/>
              <a:gd name="connsiteY35" fmla="*/ 2970750 h 3188466"/>
              <a:gd name="connsiteX36" fmla="*/ 10956347 w 12202113"/>
              <a:gd name="connsiteY36" fmla="*/ 2979118 h 3188466"/>
              <a:gd name="connsiteX37" fmla="*/ 10915223 w 12202113"/>
              <a:gd name="connsiteY37" fmla="*/ 2982099 h 3188466"/>
              <a:gd name="connsiteX38" fmla="*/ 10871398 w 12202113"/>
              <a:gd name="connsiteY38" fmla="*/ 2976728 h 3188466"/>
              <a:gd name="connsiteX39" fmla="*/ 10819743 w 12202113"/>
              <a:gd name="connsiteY39" fmla="*/ 2977481 h 3188466"/>
              <a:gd name="connsiteX40" fmla="*/ 10788834 w 12202113"/>
              <a:gd name="connsiteY40" fmla="*/ 2977840 h 3188466"/>
              <a:gd name="connsiteX41" fmla="*/ 10707711 w 12202113"/>
              <a:gd name="connsiteY41" fmla="*/ 2985644 h 3188466"/>
              <a:gd name="connsiteX42" fmla="*/ 10576086 w 12202113"/>
              <a:gd name="connsiteY42" fmla="*/ 3015319 h 3188466"/>
              <a:gd name="connsiteX43" fmla="*/ 10534761 w 12202113"/>
              <a:gd name="connsiteY43" fmla="*/ 3019524 h 3188466"/>
              <a:gd name="connsiteX44" fmla="*/ 10527537 w 12202113"/>
              <a:gd name="connsiteY44" fmla="*/ 3017814 h 3188466"/>
              <a:gd name="connsiteX45" fmla="*/ 10321799 w 12202113"/>
              <a:gd name="connsiteY45" fmla="*/ 3035635 h 3188466"/>
              <a:gd name="connsiteX46" fmla="*/ 10284989 w 12202113"/>
              <a:gd name="connsiteY46" fmla="*/ 3036679 h 3188466"/>
              <a:gd name="connsiteX47" fmla="*/ 10257423 w 12202113"/>
              <a:gd name="connsiteY47" fmla="*/ 3036027 h 3188466"/>
              <a:gd name="connsiteX48" fmla="*/ 10191450 w 12202113"/>
              <a:gd name="connsiteY48" fmla="*/ 3041963 h 3188466"/>
              <a:gd name="connsiteX49" fmla="*/ 10083845 w 12202113"/>
              <a:gd name="connsiteY49" fmla="*/ 3054978 h 3188466"/>
              <a:gd name="connsiteX50" fmla="*/ 10060611 w 12202113"/>
              <a:gd name="connsiteY50" fmla="*/ 3057035 h 3188466"/>
              <a:gd name="connsiteX51" fmla="*/ 10039363 w 12202113"/>
              <a:gd name="connsiteY51" fmla="*/ 3055961 h 3188466"/>
              <a:gd name="connsiteX52" fmla="*/ 10033322 w 12202113"/>
              <a:gd name="connsiteY52" fmla="*/ 3053238 h 3188466"/>
              <a:gd name="connsiteX53" fmla="*/ 10020337 w 12202113"/>
              <a:gd name="connsiteY53" fmla="*/ 3053912 h 3188466"/>
              <a:gd name="connsiteX54" fmla="*/ 10016616 w 12202113"/>
              <a:gd name="connsiteY54" fmla="*/ 3053498 h 3188466"/>
              <a:gd name="connsiteX55" fmla="*/ 9995549 w 12202113"/>
              <a:gd name="connsiteY55" fmla="*/ 3051719 h 3188466"/>
              <a:gd name="connsiteX56" fmla="*/ 9957212 w 12202113"/>
              <a:gd name="connsiteY56" fmla="*/ 3062663 h 3188466"/>
              <a:gd name="connsiteX57" fmla="*/ 9904584 w 12202113"/>
              <a:gd name="connsiteY57" fmla="*/ 3063999 h 3188466"/>
              <a:gd name="connsiteX58" fmla="*/ 9713857 w 12202113"/>
              <a:gd name="connsiteY58" fmla="*/ 3087955 h 3188466"/>
              <a:gd name="connsiteX59" fmla="*/ 9678879 w 12202113"/>
              <a:gd name="connsiteY59" fmla="*/ 3079676 h 3188466"/>
              <a:gd name="connsiteX60" fmla="*/ 9598760 w 12202113"/>
              <a:gd name="connsiteY60" fmla="*/ 3085228 h 3188466"/>
              <a:gd name="connsiteX61" fmla="*/ 9488796 w 12202113"/>
              <a:gd name="connsiteY61" fmla="*/ 3115384 h 3188466"/>
              <a:gd name="connsiteX62" fmla="*/ 9341972 w 12202113"/>
              <a:gd name="connsiteY62" fmla="*/ 3126583 h 3188466"/>
              <a:gd name="connsiteX63" fmla="*/ 9333795 w 12202113"/>
              <a:gd name="connsiteY63" fmla="*/ 3132083 h 3188466"/>
              <a:gd name="connsiteX64" fmla="*/ 9321736 w 12202113"/>
              <a:gd name="connsiteY64" fmla="*/ 3135834 h 3188466"/>
              <a:gd name="connsiteX65" fmla="*/ 9319405 w 12202113"/>
              <a:gd name="connsiteY65" fmla="*/ 3135561 h 3188466"/>
              <a:gd name="connsiteX66" fmla="*/ 9302847 w 12202113"/>
              <a:gd name="connsiteY66" fmla="*/ 3137746 h 3188466"/>
              <a:gd name="connsiteX67" fmla="*/ 9300930 w 12202113"/>
              <a:gd name="connsiteY67" fmla="*/ 3139687 h 3188466"/>
              <a:gd name="connsiteX68" fmla="*/ 9290106 w 12202113"/>
              <a:gd name="connsiteY68" fmla="*/ 3141645 h 3188466"/>
              <a:gd name="connsiteX69" fmla="*/ 9270220 w 12202113"/>
              <a:gd name="connsiteY69" fmla="*/ 3146737 h 3188466"/>
              <a:gd name="connsiteX70" fmla="*/ 9265150 w 12202113"/>
              <a:gd name="connsiteY70" fmla="*/ 3146531 h 3188466"/>
              <a:gd name="connsiteX71" fmla="*/ 9233057 w 12202113"/>
              <a:gd name="connsiteY71" fmla="*/ 3152408 h 3188466"/>
              <a:gd name="connsiteX72" fmla="*/ 9231974 w 12202113"/>
              <a:gd name="connsiteY72" fmla="*/ 3151938 h 3188466"/>
              <a:gd name="connsiteX73" fmla="*/ 9220130 w 12202113"/>
              <a:gd name="connsiteY73" fmla="*/ 3151189 h 3188466"/>
              <a:gd name="connsiteX74" fmla="*/ 9198955 w 12202113"/>
              <a:gd name="connsiteY74" fmla="*/ 3151015 h 3188466"/>
              <a:gd name="connsiteX75" fmla="*/ 9142196 w 12202113"/>
              <a:gd name="connsiteY75" fmla="*/ 3143802 h 3188466"/>
              <a:gd name="connsiteX76" fmla="*/ 9108665 w 12202113"/>
              <a:gd name="connsiteY76" fmla="*/ 3149868 h 3188466"/>
              <a:gd name="connsiteX77" fmla="*/ 9014086 w 12202113"/>
              <a:gd name="connsiteY77" fmla="*/ 3150791 h 3188466"/>
              <a:gd name="connsiteX78" fmla="*/ 8915037 w 12202113"/>
              <a:gd name="connsiteY78" fmla="*/ 3140020 h 3188466"/>
              <a:gd name="connsiteX79" fmla="*/ 8815667 w 12202113"/>
              <a:gd name="connsiteY79" fmla="*/ 3138606 h 3188466"/>
              <a:gd name="connsiteX80" fmla="*/ 8779688 w 12202113"/>
              <a:gd name="connsiteY80" fmla="*/ 3138895 h 3188466"/>
              <a:gd name="connsiteX81" fmla="*/ 8715556 w 12202113"/>
              <a:gd name="connsiteY81" fmla="*/ 3135878 h 3188466"/>
              <a:gd name="connsiteX82" fmla="*/ 8686183 w 12202113"/>
              <a:gd name="connsiteY82" fmla="*/ 3132307 h 3188466"/>
              <a:gd name="connsiteX83" fmla="*/ 8684895 w 12202113"/>
              <a:gd name="connsiteY83" fmla="*/ 3132527 h 3188466"/>
              <a:gd name="connsiteX84" fmla="*/ 8682270 w 12202113"/>
              <a:gd name="connsiteY84" fmla="*/ 3130989 h 3188466"/>
              <a:gd name="connsiteX85" fmla="*/ 8676836 w 12202113"/>
              <a:gd name="connsiteY85" fmla="*/ 3130278 h 3188466"/>
              <a:gd name="connsiteX86" fmla="*/ 8662002 w 12202113"/>
              <a:gd name="connsiteY86" fmla="*/ 3130735 h 3188466"/>
              <a:gd name="connsiteX87" fmla="*/ 8656423 w 12202113"/>
              <a:gd name="connsiteY87" fmla="*/ 3131304 h 3188466"/>
              <a:gd name="connsiteX88" fmla="*/ 8648261 w 12202113"/>
              <a:gd name="connsiteY88" fmla="*/ 3131294 h 3188466"/>
              <a:gd name="connsiteX89" fmla="*/ 8648057 w 12202113"/>
              <a:gd name="connsiteY89" fmla="*/ 3131167 h 3188466"/>
              <a:gd name="connsiteX90" fmla="*/ 8640412 w 12202113"/>
              <a:gd name="connsiteY90" fmla="*/ 3131403 h 3188466"/>
              <a:gd name="connsiteX91" fmla="*/ 8603003 w 12202113"/>
              <a:gd name="connsiteY91" fmla="*/ 3134155 h 3188466"/>
              <a:gd name="connsiteX92" fmla="*/ 8553571 w 12202113"/>
              <a:gd name="connsiteY92" fmla="*/ 3122125 h 3188466"/>
              <a:gd name="connsiteX93" fmla="*/ 8533128 w 12202113"/>
              <a:gd name="connsiteY93" fmla="*/ 3120039 h 3188466"/>
              <a:gd name="connsiteX94" fmla="*/ 8522209 w 12202113"/>
              <a:gd name="connsiteY94" fmla="*/ 3118252 h 3188466"/>
              <a:gd name="connsiteX95" fmla="*/ 8521532 w 12202113"/>
              <a:gd name="connsiteY95" fmla="*/ 3117705 h 3188466"/>
              <a:gd name="connsiteX96" fmla="*/ 8485667 w 12202113"/>
              <a:gd name="connsiteY96" fmla="*/ 3120406 h 3188466"/>
              <a:gd name="connsiteX97" fmla="*/ 8480905 w 12202113"/>
              <a:gd name="connsiteY97" fmla="*/ 3119749 h 3188466"/>
              <a:gd name="connsiteX98" fmla="*/ 8457530 w 12202113"/>
              <a:gd name="connsiteY98" fmla="*/ 3122810 h 3188466"/>
              <a:gd name="connsiteX99" fmla="*/ 8445451 w 12202113"/>
              <a:gd name="connsiteY99" fmla="*/ 3123697 h 3188466"/>
              <a:gd name="connsiteX100" fmla="*/ 8442039 w 12202113"/>
              <a:gd name="connsiteY100" fmla="*/ 3125378 h 3188466"/>
              <a:gd name="connsiteX101" fmla="*/ 8424215 w 12202113"/>
              <a:gd name="connsiteY101" fmla="*/ 3125963 h 3188466"/>
              <a:gd name="connsiteX102" fmla="*/ 8422165 w 12202113"/>
              <a:gd name="connsiteY102" fmla="*/ 3125491 h 3188466"/>
              <a:gd name="connsiteX103" fmla="*/ 8407465 w 12202113"/>
              <a:gd name="connsiteY103" fmla="*/ 3127979 h 3188466"/>
              <a:gd name="connsiteX104" fmla="*/ 8395146 w 12202113"/>
              <a:gd name="connsiteY104" fmla="*/ 3132488 h 3188466"/>
              <a:gd name="connsiteX105" fmla="*/ 8243538 w 12202113"/>
              <a:gd name="connsiteY105" fmla="*/ 3129873 h 3188466"/>
              <a:gd name="connsiteX106" fmla="*/ 8112685 w 12202113"/>
              <a:gd name="connsiteY106" fmla="*/ 3148698 h 3188466"/>
              <a:gd name="connsiteX107" fmla="*/ 8026741 w 12202113"/>
              <a:gd name="connsiteY107" fmla="*/ 3154015 h 3188466"/>
              <a:gd name="connsiteX108" fmla="*/ 8030400 w 12202113"/>
              <a:gd name="connsiteY108" fmla="*/ 3146736 h 3188466"/>
              <a:gd name="connsiteX109" fmla="*/ 8002987 w 12202113"/>
              <a:gd name="connsiteY109" fmla="*/ 3135663 h 3188466"/>
              <a:gd name="connsiteX110" fmla="*/ 7798568 w 12202113"/>
              <a:gd name="connsiteY110" fmla="*/ 3141249 h 3188466"/>
              <a:gd name="connsiteX111" fmla="*/ 7746353 w 12202113"/>
              <a:gd name="connsiteY111" fmla="*/ 3137755 h 3188466"/>
              <a:gd name="connsiteX112" fmla="*/ 7700395 w 12202113"/>
              <a:gd name="connsiteY112" fmla="*/ 3144729 h 3188466"/>
              <a:gd name="connsiteX113" fmla="*/ 7681335 w 12202113"/>
              <a:gd name="connsiteY113" fmla="*/ 3141120 h 3188466"/>
              <a:gd name="connsiteX114" fmla="*/ 7678044 w 12202113"/>
              <a:gd name="connsiteY114" fmla="*/ 3140387 h 3188466"/>
              <a:gd name="connsiteX115" fmla="*/ 7664890 w 12202113"/>
              <a:gd name="connsiteY115" fmla="*/ 3139855 h 3188466"/>
              <a:gd name="connsiteX116" fmla="*/ 7661183 w 12202113"/>
              <a:gd name="connsiteY116" fmla="*/ 3136706 h 3188466"/>
              <a:gd name="connsiteX117" fmla="*/ 7641383 w 12202113"/>
              <a:gd name="connsiteY117" fmla="*/ 3133755 h 3188466"/>
              <a:gd name="connsiteX118" fmla="*/ 7617169 w 12202113"/>
              <a:gd name="connsiteY118" fmla="*/ 3133614 h 3188466"/>
              <a:gd name="connsiteX119" fmla="*/ 7531143 w 12202113"/>
              <a:gd name="connsiteY119" fmla="*/ 3132781 h 3188466"/>
              <a:gd name="connsiteX120" fmla="*/ 7517113 w 12202113"/>
              <a:gd name="connsiteY120" fmla="*/ 3134483 h 3188466"/>
              <a:gd name="connsiteX121" fmla="*/ 7471320 w 12202113"/>
              <a:gd name="connsiteY121" fmla="*/ 3131645 h 3188466"/>
              <a:gd name="connsiteX122" fmla="*/ 7430512 w 12202113"/>
              <a:gd name="connsiteY122" fmla="*/ 3131007 h 3188466"/>
              <a:gd name="connsiteX123" fmla="*/ 7404071 w 12202113"/>
              <a:gd name="connsiteY123" fmla="*/ 3132361 h 3188466"/>
              <a:gd name="connsiteX124" fmla="*/ 7397140 w 12202113"/>
              <a:gd name="connsiteY124" fmla="*/ 3131239 h 3188466"/>
              <a:gd name="connsiteX125" fmla="*/ 7370514 w 12202113"/>
              <a:gd name="connsiteY125" fmla="*/ 3130516 h 3188466"/>
              <a:gd name="connsiteX126" fmla="*/ 7356953 w 12202113"/>
              <a:gd name="connsiteY126" fmla="*/ 3132179 h 3188466"/>
              <a:gd name="connsiteX127" fmla="*/ 7343567 w 12202113"/>
              <a:gd name="connsiteY127" fmla="*/ 3128350 h 3188466"/>
              <a:gd name="connsiteX128" fmla="*/ 7340295 w 12202113"/>
              <a:gd name="connsiteY128" fmla="*/ 3125545 h 3188466"/>
              <a:gd name="connsiteX129" fmla="*/ 7321348 w 12202113"/>
              <a:gd name="connsiteY129" fmla="*/ 3126804 h 3188466"/>
              <a:gd name="connsiteX130" fmla="*/ 7305815 w 12202113"/>
              <a:gd name="connsiteY130" fmla="*/ 3124063 h 3188466"/>
              <a:gd name="connsiteX131" fmla="*/ 7292274 w 12202113"/>
              <a:gd name="connsiteY131" fmla="*/ 3125855 h 3188466"/>
              <a:gd name="connsiteX132" fmla="*/ 7286654 w 12202113"/>
              <a:gd name="connsiteY132" fmla="*/ 3125451 h 3188466"/>
              <a:gd name="connsiteX133" fmla="*/ 7272685 w 12202113"/>
              <a:gd name="connsiteY133" fmla="*/ 3124094 h 3188466"/>
              <a:gd name="connsiteX134" fmla="*/ 7248584 w 12202113"/>
              <a:gd name="connsiteY134" fmla="*/ 3121080 h 3188466"/>
              <a:gd name="connsiteX135" fmla="*/ 7241065 w 12202113"/>
              <a:gd name="connsiteY135" fmla="*/ 3120661 h 3188466"/>
              <a:gd name="connsiteX136" fmla="*/ 7224696 w 12202113"/>
              <a:gd name="connsiteY136" fmla="*/ 3116051 h 3188466"/>
              <a:gd name="connsiteX137" fmla="*/ 7193009 w 12202113"/>
              <a:gd name="connsiteY137" fmla="*/ 3112108 h 3188466"/>
              <a:gd name="connsiteX138" fmla="*/ 7137220 w 12202113"/>
              <a:gd name="connsiteY138" fmla="*/ 3098354 h 3188466"/>
              <a:gd name="connsiteX139" fmla="*/ 7104427 w 12202113"/>
              <a:gd name="connsiteY139" fmla="*/ 3091790 h 3188466"/>
              <a:gd name="connsiteX140" fmla="*/ 7082240 w 12202113"/>
              <a:gd name="connsiteY140" fmla="*/ 3085740 h 3188466"/>
              <a:gd name="connsiteX141" fmla="*/ 7016754 w 12202113"/>
              <a:gd name="connsiteY141" fmla="*/ 3077196 h 3188466"/>
              <a:gd name="connsiteX142" fmla="*/ 6904436 w 12202113"/>
              <a:gd name="connsiteY142" fmla="*/ 3065900 h 3188466"/>
              <a:gd name="connsiteX143" fmla="*/ 6881434 w 12202113"/>
              <a:gd name="connsiteY143" fmla="*/ 3062865 h 3188466"/>
              <a:gd name="connsiteX144" fmla="*/ 6865273 w 12202113"/>
              <a:gd name="connsiteY144" fmla="*/ 3057749 h 3188466"/>
              <a:gd name="connsiteX145" fmla="*/ 6864671 w 12202113"/>
              <a:gd name="connsiteY145" fmla="*/ 3054378 h 3188466"/>
              <a:gd name="connsiteX146" fmla="*/ 6852599 w 12202113"/>
              <a:gd name="connsiteY146" fmla="*/ 3052306 h 3188466"/>
              <a:gd name="connsiteX147" fmla="*/ 6850143 w 12202113"/>
              <a:gd name="connsiteY147" fmla="*/ 3051232 h 3188466"/>
              <a:gd name="connsiteX148" fmla="*/ 6835301 w 12202113"/>
              <a:gd name="connsiteY148" fmla="*/ 3045593 h 3188466"/>
              <a:gd name="connsiteX149" fmla="*/ 6784871 w 12202113"/>
              <a:gd name="connsiteY149" fmla="*/ 3046562 h 3188466"/>
              <a:gd name="connsiteX150" fmla="*/ 6738245 w 12202113"/>
              <a:gd name="connsiteY150" fmla="*/ 3037055 h 3188466"/>
              <a:gd name="connsiteX151" fmla="*/ 6537703 w 12202113"/>
              <a:gd name="connsiteY151" fmla="*/ 3017736 h 3188466"/>
              <a:gd name="connsiteX152" fmla="*/ 6521858 w 12202113"/>
              <a:gd name="connsiteY152" fmla="*/ 3004158 h 3188466"/>
              <a:gd name="connsiteX153" fmla="*/ 6445069 w 12202113"/>
              <a:gd name="connsiteY153" fmla="*/ 2992470 h 3188466"/>
              <a:gd name="connsiteX154" fmla="*/ 6302447 w 12202113"/>
              <a:gd name="connsiteY154" fmla="*/ 2994274 h 3188466"/>
              <a:gd name="connsiteX155" fmla="*/ 6160029 w 12202113"/>
              <a:gd name="connsiteY155" fmla="*/ 2973666 h 3188466"/>
              <a:gd name="connsiteX156" fmla="*/ 6144046 w 12202113"/>
              <a:gd name="connsiteY156" fmla="*/ 2976380 h 3188466"/>
              <a:gd name="connsiteX157" fmla="*/ 6127670 w 12202113"/>
              <a:gd name="connsiteY157" fmla="*/ 2976929 h 3188466"/>
              <a:gd name="connsiteX158" fmla="*/ 6126155 w 12202113"/>
              <a:gd name="connsiteY158" fmla="*/ 2976245 h 3188466"/>
              <a:gd name="connsiteX159" fmla="*/ 6108575 w 12202113"/>
              <a:gd name="connsiteY159" fmla="*/ 2974651 h 3188466"/>
              <a:gd name="connsiteX160" fmla="*/ 6103746 w 12202113"/>
              <a:gd name="connsiteY160" fmla="*/ 2975803 h 3188466"/>
              <a:gd name="connsiteX161" fmla="*/ 6091377 w 12202113"/>
              <a:gd name="connsiteY161" fmla="*/ 2975180 h 3188466"/>
              <a:gd name="connsiteX162" fmla="*/ 6066183 w 12202113"/>
              <a:gd name="connsiteY162" fmla="*/ 2975222 h 3188466"/>
              <a:gd name="connsiteX163" fmla="*/ 6063287 w 12202113"/>
              <a:gd name="connsiteY163" fmla="*/ 2974353 h 3188466"/>
              <a:gd name="connsiteX164" fmla="*/ 6054813 w 12202113"/>
              <a:gd name="connsiteY164" fmla="*/ 2974911 h 3188466"/>
              <a:gd name="connsiteX165" fmla="*/ 6050809 w 12202113"/>
              <a:gd name="connsiteY165" fmla="*/ 2973985 h 3188466"/>
              <a:gd name="connsiteX166" fmla="*/ 6013979 w 12202113"/>
              <a:gd name="connsiteY166" fmla="*/ 2974553 h 3188466"/>
              <a:gd name="connsiteX167" fmla="*/ 6013800 w 12202113"/>
              <a:gd name="connsiteY167" fmla="*/ 2973973 h 3188466"/>
              <a:gd name="connsiteX168" fmla="*/ 6004866 w 12202113"/>
              <a:gd name="connsiteY168" fmla="*/ 2971570 h 3188466"/>
              <a:gd name="connsiteX169" fmla="*/ 5987036 w 12202113"/>
              <a:gd name="connsiteY169" fmla="*/ 2968315 h 3188466"/>
              <a:gd name="connsiteX170" fmla="*/ 5950027 w 12202113"/>
              <a:gd name="connsiteY170" fmla="*/ 2953546 h 3188466"/>
              <a:gd name="connsiteX171" fmla="*/ 5911668 w 12202113"/>
              <a:gd name="connsiteY171" fmla="*/ 2954074 h 3188466"/>
              <a:gd name="connsiteX172" fmla="*/ 5904110 w 12202113"/>
              <a:gd name="connsiteY172" fmla="*/ 2953861 h 3188466"/>
              <a:gd name="connsiteX173" fmla="*/ 5904026 w 12202113"/>
              <a:gd name="connsiteY173" fmla="*/ 2953724 h 3188466"/>
              <a:gd name="connsiteX174" fmla="*/ 5896189 w 12202113"/>
              <a:gd name="connsiteY174" fmla="*/ 2953236 h 3188466"/>
              <a:gd name="connsiteX175" fmla="*/ 5890331 w 12202113"/>
              <a:gd name="connsiteY175" fmla="*/ 2953471 h 3188466"/>
              <a:gd name="connsiteX176" fmla="*/ 5875672 w 12202113"/>
              <a:gd name="connsiteY176" fmla="*/ 2953056 h 3188466"/>
              <a:gd name="connsiteX177" fmla="*/ 5871070 w 12202113"/>
              <a:gd name="connsiteY177" fmla="*/ 2952035 h 3188466"/>
              <a:gd name="connsiteX178" fmla="*/ 5869888 w 12202113"/>
              <a:gd name="connsiteY178" fmla="*/ 2950364 h 3188466"/>
              <a:gd name="connsiteX179" fmla="*/ 5868461 w 12202113"/>
              <a:gd name="connsiteY179" fmla="*/ 2950506 h 3188466"/>
              <a:gd name="connsiteX180" fmla="*/ 5843343 w 12202113"/>
              <a:gd name="connsiteY180" fmla="*/ 2945262 h 3188466"/>
              <a:gd name="connsiteX181" fmla="*/ 5784331 w 12202113"/>
              <a:gd name="connsiteY181" fmla="*/ 2938531 h 3188466"/>
              <a:gd name="connsiteX182" fmla="*/ 5749498 w 12202113"/>
              <a:gd name="connsiteY182" fmla="*/ 2936713 h 3188466"/>
              <a:gd name="connsiteX183" fmla="*/ 5655214 w 12202113"/>
              <a:gd name="connsiteY183" fmla="*/ 2929503 h 3188466"/>
              <a:gd name="connsiteX184" fmla="*/ 5561446 w 12202113"/>
              <a:gd name="connsiteY184" fmla="*/ 2920575 h 3188466"/>
              <a:gd name="connsiteX185" fmla="*/ 5519456 w 12202113"/>
              <a:gd name="connsiteY185" fmla="*/ 2906631 h 3188466"/>
              <a:gd name="connsiteX186" fmla="*/ 5514099 w 12202113"/>
              <a:gd name="connsiteY186" fmla="*/ 2906097 h 3188466"/>
              <a:gd name="connsiteX187" fmla="*/ 5499273 w 12202113"/>
              <a:gd name="connsiteY187" fmla="*/ 2907057 h 3188466"/>
              <a:gd name="connsiteX188" fmla="*/ 5493664 w 12202113"/>
              <a:gd name="connsiteY188" fmla="*/ 2907817 h 3188466"/>
              <a:gd name="connsiteX189" fmla="*/ 5485530 w 12202113"/>
              <a:gd name="connsiteY189" fmla="*/ 2908080 h 3188466"/>
              <a:gd name="connsiteX190" fmla="*/ 5485337 w 12202113"/>
              <a:gd name="connsiteY190" fmla="*/ 2907959 h 3188466"/>
              <a:gd name="connsiteX191" fmla="*/ 5477696 w 12202113"/>
              <a:gd name="connsiteY191" fmla="*/ 2908455 h 3188466"/>
              <a:gd name="connsiteX192" fmla="*/ 5440170 w 12202113"/>
              <a:gd name="connsiteY192" fmla="*/ 2912482 h 3188466"/>
              <a:gd name="connsiteX193" fmla="*/ 5391911 w 12202113"/>
              <a:gd name="connsiteY193" fmla="*/ 2902040 h 3188466"/>
              <a:gd name="connsiteX194" fmla="*/ 5371708 w 12202113"/>
              <a:gd name="connsiteY194" fmla="*/ 2900629 h 3188466"/>
              <a:gd name="connsiteX195" fmla="*/ 5360976 w 12202113"/>
              <a:gd name="connsiteY195" fmla="*/ 2899197 h 3188466"/>
              <a:gd name="connsiteX196" fmla="*/ 5360345 w 12202113"/>
              <a:gd name="connsiteY196" fmla="*/ 2898671 h 3188466"/>
              <a:gd name="connsiteX197" fmla="*/ 5324367 w 12202113"/>
              <a:gd name="connsiteY197" fmla="*/ 2902593 h 3188466"/>
              <a:gd name="connsiteX198" fmla="*/ 5319673 w 12202113"/>
              <a:gd name="connsiteY198" fmla="*/ 2902094 h 3188466"/>
              <a:gd name="connsiteX199" fmla="*/ 5296114 w 12202113"/>
              <a:gd name="connsiteY199" fmla="*/ 2905958 h 3188466"/>
              <a:gd name="connsiteX200" fmla="*/ 5283999 w 12202113"/>
              <a:gd name="connsiteY200" fmla="*/ 2907258 h 3188466"/>
              <a:gd name="connsiteX201" fmla="*/ 5280460 w 12202113"/>
              <a:gd name="connsiteY201" fmla="*/ 2909063 h 3188466"/>
              <a:gd name="connsiteX202" fmla="*/ 5262637 w 12202113"/>
              <a:gd name="connsiteY202" fmla="*/ 2910250 h 3188466"/>
              <a:gd name="connsiteX203" fmla="*/ 5260635 w 12202113"/>
              <a:gd name="connsiteY203" fmla="*/ 2909845 h 3188466"/>
              <a:gd name="connsiteX204" fmla="*/ 5245770 w 12202113"/>
              <a:gd name="connsiteY204" fmla="*/ 2912842 h 3188466"/>
              <a:gd name="connsiteX205" fmla="*/ 5233108 w 12202113"/>
              <a:gd name="connsiteY205" fmla="*/ 2917794 h 3188466"/>
              <a:gd name="connsiteX206" fmla="*/ 5082201 w 12202113"/>
              <a:gd name="connsiteY206" fmla="*/ 2920260 h 3188466"/>
              <a:gd name="connsiteX207" fmla="*/ 4939211 w 12202113"/>
              <a:gd name="connsiteY207" fmla="*/ 2931760 h 3188466"/>
              <a:gd name="connsiteX208" fmla="*/ 4794309 w 12202113"/>
              <a:gd name="connsiteY208" fmla="*/ 2937227 h 3188466"/>
              <a:gd name="connsiteX209" fmla="*/ 4637676 w 12202113"/>
              <a:gd name="connsiteY209" fmla="*/ 2946666 h 3188466"/>
              <a:gd name="connsiteX210" fmla="*/ 4585922 w 12202113"/>
              <a:gd name="connsiteY210" fmla="*/ 2944906 h 3188466"/>
              <a:gd name="connsiteX211" fmla="*/ 4539516 w 12202113"/>
              <a:gd name="connsiteY211" fmla="*/ 2953466 h 3188466"/>
              <a:gd name="connsiteX212" fmla="*/ 4520819 w 12202113"/>
              <a:gd name="connsiteY212" fmla="*/ 2950477 h 3188466"/>
              <a:gd name="connsiteX213" fmla="*/ 4517604 w 12202113"/>
              <a:gd name="connsiteY213" fmla="*/ 2949852 h 3188466"/>
              <a:gd name="connsiteX214" fmla="*/ 4504537 w 12202113"/>
              <a:gd name="connsiteY214" fmla="*/ 2949759 h 3188466"/>
              <a:gd name="connsiteX215" fmla="*/ 4501104 w 12202113"/>
              <a:gd name="connsiteY215" fmla="*/ 2946715 h 3188466"/>
              <a:gd name="connsiteX216" fmla="*/ 4342695 w 12202113"/>
              <a:gd name="connsiteY216" fmla="*/ 2951638 h 3188466"/>
              <a:gd name="connsiteX217" fmla="*/ 4274096 w 12202113"/>
              <a:gd name="connsiteY217" fmla="*/ 2953640 h 3188466"/>
              <a:gd name="connsiteX218" fmla="*/ 4248170 w 12202113"/>
              <a:gd name="connsiteY218" fmla="*/ 2951384 h 3188466"/>
              <a:gd name="connsiteX219" fmla="*/ 4147924 w 12202113"/>
              <a:gd name="connsiteY219" fmla="*/ 2945945 h 3188466"/>
              <a:gd name="connsiteX220" fmla="*/ 4061825 w 12202113"/>
              <a:gd name="connsiteY220" fmla="*/ 2944206 h 3188466"/>
              <a:gd name="connsiteX221" fmla="*/ 3998557 w 12202113"/>
              <a:gd name="connsiteY221" fmla="*/ 2955821 h 3188466"/>
              <a:gd name="connsiteX222" fmla="*/ 3993107 w 12202113"/>
              <a:gd name="connsiteY222" fmla="*/ 2953708 h 3188466"/>
              <a:gd name="connsiteX223" fmla="*/ 3949713 w 12202113"/>
              <a:gd name="connsiteY223" fmla="*/ 2955441 h 3188466"/>
              <a:gd name="connsiteX224" fmla="*/ 3797284 w 12202113"/>
              <a:gd name="connsiteY224" fmla="*/ 2977037 h 3188466"/>
              <a:gd name="connsiteX225" fmla="*/ 3712498 w 12202113"/>
              <a:gd name="connsiteY225" fmla="*/ 2979996 h 3188466"/>
              <a:gd name="connsiteX226" fmla="*/ 3682471 w 12202113"/>
              <a:gd name="connsiteY226" fmla="*/ 2978543 h 3188466"/>
              <a:gd name="connsiteX227" fmla="*/ 3632163 w 12202113"/>
              <a:gd name="connsiteY227" fmla="*/ 2976264 h 3188466"/>
              <a:gd name="connsiteX228" fmla="*/ 3594728 w 12202113"/>
              <a:gd name="connsiteY228" fmla="*/ 2968398 h 3188466"/>
              <a:gd name="connsiteX229" fmla="*/ 3552594 w 12202113"/>
              <a:gd name="connsiteY229" fmla="*/ 2968934 h 3188466"/>
              <a:gd name="connsiteX230" fmla="*/ 3542589 w 12202113"/>
              <a:gd name="connsiteY230" fmla="*/ 2977031 h 3188466"/>
              <a:gd name="connsiteX231" fmla="*/ 3497591 w 12202113"/>
              <a:gd name="connsiteY231" fmla="*/ 2975018 h 3188466"/>
              <a:gd name="connsiteX232" fmla="*/ 3429352 w 12202113"/>
              <a:gd name="connsiteY232" fmla="*/ 2971090 h 3188466"/>
              <a:gd name="connsiteX233" fmla="*/ 3389938 w 12202113"/>
              <a:gd name="connsiteY233" fmla="*/ 2970884 h 3188466"/>
              <a:gd name="connsiteX234" fmla="*/ 3282344 w 12202113"/>
              <a:gd name="connsiteY234" fmla="*/ 2968084 h 3188466"/>
              <a:gd name="connsiteX235" fmla="*/ 3174624 w 12202113"/>
              <a:gd name="connsiteY235" fmla="*/ 2963576 h 3188466"/>
              <a:gd name="connsiteX236" fmla="*/ 3111077 w 12202113"/>
              <a:gd name="connsiteY236" fmla="*/ 2951285 h 3188466"/>
              <a:gd name="connsiteX237" fmla="*/ 3022501 w 12202113"/>
              <a:gd name="connsiteY237" fmla="*/ 2948619 h 3188466"/>
              <a:gd name="connsiteX238" fmla="*/ 3007714 w 12202113"/>
              <a:gd name="connsiteY238" fmla="*/ 2946762 h 3188466"/>
              <a:gd name="connsiteX239" fmla="*/ 2903098 w 12202113"/>
              <a:gd name="connsiteY239" fmla="*/ 2940576 h 3188466"/>
              <a:gd name="connsiteX240" fmla="*/ 2781591 w 12202113"/>
              <a:gd name="connsiteY240" fmla="*/ 2946394 h 3188466"/>
              <a:gd name="connsiteX241" fmla="*/ 2627942 w 12202113"/>
              <a:gd name="connsiteY241" fmla="*/ 2919996 h 3188466"/>
              <a:gd name="connsiteX242" fmla="*/ 2354959 w 12202113"/>
              <a:gd name="connsiteY242" fmla="*/ 2882080 h 3188466"/>
              <a:gd name="connsiteX243" fmla="*/ 2063184 w 12202113"/>
              <a:gd name="connsiteY243" fmla="*/ 2879109 h 3188466"/>
              <a:gd name="connsiteX244" fmla="*/ 1986946 w 12202113"/>
              <a:gd name="connsiteY244" fmla="*/ 2887619 h 3188466"/>
              <a:gd name="connsiteX245" fmla="*/ 1763479 w 12202113"/>
              <a:gd name="connsiteY245" fmla="*/ 2909077 h 3188466"/>
              <a:gd name="connsiteX246" fmla="*/ 1537980 w 12202113"/>
              <a:gd name="connsiteY246" fmla="*/ 2960398 h 3188466"/>
              <a:gd name="connsiteX247" fmla="*/ 1395229 w 12202113"/>
              <a:gd name="connsiteY247" fmla="*/ 2975625 h 3188466"/>
              <a:gd name="connsiteX248" fmla="*/ 1327834 w 12202113"/>
              <a:gd name="connsiteY248" fmla="*/ 2989485 h 3188466"/>
              <a:gd name="connsiteX249" fmla="*/ 1280757 w 12202113"/>
              <a:gd name="connsiteY249" fmla="*/ 2992959 h 3188466"/>
              <a:gd name="connsiteX250" fmla="*/ 1252582 w 12202113"/>
              <a:gd name="connsiteY250" fmla="*/ 2995877 h 3188466"/>
              <a:gd name="connsiteX251" fmla="*/ 1204670 w 12202113"/>
              <a:gd name="connsiteY251" fmla="*/ 3014826 h 3188466"/>
              <a:gd name="connsiteX252" fmla="*/ 1020457 w 12202113"/>
              <a:gd name="connsiteY252" fmla="*/ 3031603 h 3188466"/>
              <a:gd name="connsiteX253" fmla="*/ 843248 w 12202113"/>
              <a:gd name="connsiteY253" fmla="*/ 3026954 h 3188466"/>
              <a:gd name="connsiteX254" fmla="*/ 583517 w 12202113"/>
              <a:gd name="connsiteY254" fmla="*/ 3089095 h 3188466"/>
              <a:gd name="connsiteX255" fmla="*/ 556836 w 12202113"/>
              <a:gd name="connsiteY255" fmla="*/ 3094374 h 3188466"/>
              <a:gd name="connsiteX256" fmla="*/ 412089 w 12202113"/>
              <a:gd name="connsiteY256" fmla="*/ 3121334 h 3188466"/>
              <a:gd name="connsiteX257" fmla="*/ 83929 w 12202113"/>
              <a:gd name="connsiteY257" fmla="*/ 3150566 h 3188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Lst>
            <a:rect l="l" t="t" r="r" b="b"/>
            <a:pathLst>
              <a:path w="12202113" h="3188466">
                <a:moveTo>
                  <a:pt x="0" y="3188466"/>
                </a:moveTo>
                <a:lnTo>
                  <a:pt x="10116" y="2657641"/>
                </a:lnTo>
                <a:lnTo>
                  <a:pt x="10116" y="0"/>
                </a:lnTo>
                <a:lnTo>
                  <a:pt x="12202113" y="0"/>
                </a:lnTo>
                <a:lnTo>
                  <a:pt x="12202113" y="2879832"/>
                </a:lnTo>
                <a:lnTo>
                  <a:pt x="12198167" y="2880360"/>
                </a:lnTo>
                <a:cubicBezTo>
                  <a:pt x="12163116" y="2884349"/>
                  <a:pt x="12143771" y="2884544"/>
                  <a:pt x="12122128" y="2887194"/>
                </a:cubicBezTo>
                <a:cubicBezTo>
                  <a:pt x="12087086" y="2893347"/>
                  <a:pt x="12050015" y="2907304"/>
                  <a:pt x="12028868" y="2911786"/>
                </a:cubicBezTo>
                <a:lnTo>
                  <a:pt x="11995238" y="2914090"/>
                </a:lnTo>
                <a:lnTo>
                  <a:pt x="11996460" y="2918442"/>
                </a:lnTo>
                <a:lnTo>
                  <a:pt x="11983968" y="2918762"/>
                </a:lnTo>
                <a:lnTo>
                  <a:pt x="11956084" y="2918868"/>
                </a:lnTo>
                <a:cubicBezTo>
                  <a:pt x="11938684" y="2919526"/>
                  <a:pt x="11890300" y="2918483"/>
                  <a:pt x="11872586" y="2920076"/>
                </a:cubicBezTo>
                <a:cubicBezTo>
                  <a:pt x="11867476" y="2924717"/>
                  <a:pt x="11859589" y="2927247"/>
                  <a:pt x="11849804" y="2928420"/>
                </a:cubicBezTo>
                <a:lnTo>
                  <a:pt x="11828254" y="2928551"/>
                </a:lnTo>
                <a:lnTo>
                  <a:pt x="11703277" y="2939735"/>
                </a:lnTo>
                <a:lnTo>
                  <a:pt x="11686094" y="2940570"/>
                </a:lnTo>
                <a:lnTo>
                  <a:pt x="11676788" y="2944321"/>
                </a:lnTo>
                <a:cubicBezTo>
                  <a:pt x="11669684" y="2945069"/>
                  <a:pt x="11649276" y="2944585"/>
                  <a:pt x="11643464" y="2945066"/>
                </a:cubicBezTo>
                <a:lnTo>
                  <a:pt x="11641922" y="2947200"/>
                </a:lnTo>
                <a:cubicBezTo>
                  <a:pt x="11623408" y="2950611"/>
                  <a:pt x="11553770" y="2961969"/>
                  <a:pt x="11532386" y="2965529"/>
                </a:cubicBezTo>
                <a:cubicBezTo>
                  <a:pt x="11528114" y="2962248"/>
                  <a:pt x="11518548" y="2967430"/>
                  <a:pt x="11513619" y="2968556"/>
                </a:cubicBezTo>
                <a:cubicBezTo>
                  <a:pt x="11512856" y="2966346"/>
                  <a:pt x="11500924" y="2965672"/>
                  <a:pt x="11497404" y="2967639"/>
                </a:cubicBezTo>
                <a:cubicBezTo>
                  <a:pt x="11413522" y="2978420"/>
                  <a:pt x="11455510" y="2956141"/>
                  <a:pt x="11407630" y="2970255"/>
                </a:cubicBezTo>
                <a:cubicBezTo>
                  <a:pt x="11399160" y="2971190"/>
                  <a:pt x="11392296" y="2970299"/>
                  <a:pt x="11386276" y="2968648"/>
                </a:cubicBezTo>
                <a:lnTo>
                  <a:pt x="11377296" y="2965257"/>
                </a:lnTo>
                <a:lnTo>
                  <a:pt x="11342536" y="2971666"/>
                </a:lnTo>
                <a:cubicBezTo>
                  <a:pt x="11325414" y="2973900"/>
                  <a:pt x="11307393" y="2975381"/>
                  <a:pt x="11288902" y="2976058"/>
                </a:cubicBezTo>
                <a:cubicBezTo>
                  <a:pt x="11284753" y="2971542"/>
                  <a:pt x="11270239" y="2977957"/>
                  <a:pt x="11263411" y="2979228"/>
                </a:cubicBezTo>
                <a:cubicBezTo>
                  <a:pt x="11263340" y="2976278"/>
                  <a:pt x="11248212" y="2974865"/>
                  <a:pt x="11242843" y="2977303"/>
                </a:cubicBezTo>
                <a:cubicBezTo>
                  <a:pt x="11130019" y="2987845"/>
                  <a:pt x="11193504" y="2960297"/>
                  <a:pt x="11125798" y="2976816"/>
                </a:cubicBezTo>
                <a:cubicBezTo>
                  <a:pt x="11114472" y="2977677"/>
                  <a:pt x="11105974" y="2976199"/>
                  <a:pt x="11098884" y="2973758"/>
                </a:cubicBezTo>
                <a:lnTo>
                  <a:pt x="11086128" y="2967663"/>
                </a:lnTo>
                <a:lnTo>
                  <a:pt x="11076132" y="2969836"/>
                </a:lnTo>
                <a:cubicBezTo>
                  <a:pt x="11038408" y="2970007"/>
                  <a:pt x="11027285" y="2963760"/>
                  <a:pt x="11005337" y="2970053"/>
                </a:cubicBezTo>
                <a:cubicBezTo>
                  <a:pt x="10972902" y="2956973"/>
                  <a:pt x="10983824" y="2968749"/>
                  <a:pt x="10959154" y="2970750"/>
                </a:cubicBezTo>
                <a:cubicBezTo>
                  <a:pt x="10939692" y="2973358"/>
                  <a:pt x="10975422" y="2978377"/>
                  <a:pt x="10956347" y="2979118"/>
                </a:cubicBezTo>
                <a:cubicBezTo>
                  <a:pt x="10935712" y="2975741"/>
                  <a:pt x="10936682" y="2986229"/>
                  <a:pt x="10915223" y="2982099"/>
                </a:cubicBezTo>
                <a:cubicBezTo>
                  <a:pt x="10920436" y="2974198"/>
                  <a:pt x="10872877" y="2983630"/>
                  <a:pt x="10871398" y="2976728"/>
                </a:cubicBezTo>
                <a:cubicBezTo>
                  <a:pt x="10853171" y="2986599"/>
                  <a:pt x="10844013" y="2974439"/>
                  <a:pt x="10819743" y="2977481"/>
                </a:cubicBezTo>
                <a:cubicBezTo>
                  <a:pt x="10808314" y="2981215"/>
                  <a:pt x="10800068" y="2981856"/>
                  <a:pt x="10788834" y="2977840"/>
                </a:cubicBezTo>
                <a:cubicBezTo>
                  <a:pt x="10736185" y="2996020"/>
                  <a:pt x="10756982" y="2978653"/>
                  <a:pt x="10707711" y="2985644"/>
                </a:cubicBezTo>
                <a:cubicBezTo>
                  <a:pt x="10665262" y="2992997"/>
                  <a:pt x="10617142" y="2997767"/>
                  <a:pt x="10576086" y="3015319"/>
                </a:cubicBezTo>
                <a:cubicBezTo>
                  <a:pt x="10568550" y="3020292"/>
                  <a:pt x="10550046" y="3022174"/>
                  <a:pt x="10534761" y="3019524"/>
                </a:cubicBezTo>
                <a:cubicBezTo>
                  <a:pt x="10532134" y="3019067"/>
                  <a:pt x="10529698" y="3018490"/>
                  <a:pt x="10527537" y="3017814"/>
                </a:cubicBezTo>
                <a:cubicBezTo>
                  <a:pt x="10492044" y="3020498"/>
                  <a:pt x="10362224" y="3032491"/>
                  <a:pt x="10321799" y="3035635"/>
                </a:cubicBezTo>
                <a:cubicBezTo>
                  <a:pt x="10318526" y="3029246"/>
                  <a:pt x="10298084" y="3040774"/>
                  <a:pt x="10284989" y="3036679"/>
                </a:cubicBezTo>
                <a:cubicBezTo>
                  <a:pt x="10275610" y="3033085"/>
                  <a:pt x="10267220" y="3035744"/>
                  <a:pt x="10257423" y="3036027"/>
                </a:cubicBezTo>
                <a:cubicBezTo>
                  <a:pt x="10244517" y="3033202"/>
                  <a:pt x="10202424" y="3038304"/>
                  <a:pt x="10191450" y="3041963"/>
                </a:cubicBezTo>
                <a:cubicBezTo>
                  <a:pt x="10165225" y="3054679"/>
                  <a:pt x="10105634" y="3045236"/>
                  <a:pt x="10083845" y="3054978"/>
                </a:cubicBezTo>
                <a:cubicBezTo>
                  <a:pt x="10075939" y="3056408"/>
                  <a:pt x="10068203" y="3056986"/>
                  <a:pt x="10060611" y="3057035"/>
                </a:cubicBezTo>
                <a:lnTo>
                  <a:pt x="10039363" y="3055961"/>
                </a:lnTo>
                <a:lnTo>
                  <a:pt x="10033322" y="3053238"/>
                </a:lnTo>
                <a:lnTo>
                  <a:pt x="10020337" y="3053912"/>
                </a:lnTo>
                <a:lnTo>
                  <a:pt x="10016616" y="3053498"/>
                </a:lnTo>
                <a:cubicBezTo>
                  <a:pt x="10009508" y="3052695"/>
                  <a:pt x="10002492" y="3051995"/>
                  <a:pt x="9995549" y="3051719"/>
                </a:cubicBezTo>
                <a:cubicBezTo>
                  <a:pt x="10004680" y="3065377"/>
                  <a:pt x="9937988" y="3051618"/>
                  <a:pt x="9957212" y="3062663"/>
                </a:cubicBezTo>
                <a:cubicBezTo>
                  <a:pt x="9920646" y="3063519"/>
                  <a:pt x="9948538" y="3073806"/>
                  <a:pt x="9904584" y="3063999"/>
                </a:cubicBezTo>
                <a:cubicBezTo>
                  <a:pt x="9847813" y="3075166"/>
                  <a:pt x="9758323" y="3071010"/>
                  <a:pt x="9713857" y="3087955"/>
                </a:cubicBezTo>
                <a:cubicBezTo>
                  <a:pt x="9719380" y="3081485"/>
                  <a:pt x="9695453" y="3076466"/>
                  <a:pt x="9678879" y="3079676"/>
                </a:cubicBezTo>
                <a:cubicBezTo>
                  <a:pt x="9698255" y="3054291"/>
                  <a:pt x="9613348" y="3102551"/>
                  <a:pt x="9598760" y="3085228"/>
                </a:cubicBezTo>
                <a:cubicBezTo>
                  <a:pt x="9598041" y="3101310"/>
                  <a:pt x="9523758" y="3128579"/>
                  <a:pt x="9488796" y="3115384"/>
                </a:cubicBezTo>
                <a:cubicBezTo>
                  <a:pt x="9435532" y="3118605"/>
                  <a:pt x="9397815" y="3131898"/>
                  <a:pt x="9341972" y="3126583"/>
                </a:cubicBezTo>
                <a:cubicBezTo>
                  <a:pt x="9340239" y="3128735"/>
                  <a:pt x="9337399" y="3130536"/>
                  <a:pt x="9333795" y="3132083"/>
                </a:cubicBezTo>
                <a:lnTo>
                  <a:pt x="9321736" y="3135834"/>
                </a:lnTo>
                <a:lnTo>
                  <a:pt x="9319405" y="3135561"/>
                </a:lnTo>
                <a:cubicBezTo>
                  <a:pt x="9310247" y="3135512"/>
                  <a:pt x="9305558" y="3136419"/>
                  <a:pt x="9302847" y="3137746"/>
                </a:cubicBezTo>
                <a:lnTo>
                  <a:pt x="9300930" y="3139687"/>
                </a:lnTo>
                <a:lnTo>
                  <a:pt x="9290106" y="3141645"/>
                </a:lnTo>
                <a:lnTo>
                  <a:pt x="9270220" y="3146737"/>
                </a:lnTo>
                <a:lnTo>
                  <a:pt x="9265150" y="3146531"/>
                </a:lnTo>
                <a:lnTo>
                  <a:pt x="9233057" y="3152408"/>
                </a:lnTo>
                <a:lnTo>
                  <a:pt x="9231974" y="3151938"/>
                </a:lnTo>
                <a:cubicBezTo>
                  <a:pt x="9228816" y="3151020"/>
                  <a:pt x="9225099" y="3150595"/>
                  <a:pt x="9220130" y="3151189"/>
                </a:cubicBezTo>
                <a:cubicBezTo>
                  <a:pt x="9218372" y="3142213"/>
                  <a:pt x="9213458" y="3148467"/>
                  <a:pt x="9198955" y="3151015"/>
                </a:cubicBezTo>
                <a:cubicBezTo>
                  <a:pt x="9192986" y="3137641"/>
                  <a:pt x="9157451" y="3149750"/>
                  <a:pt x="9142196" y="3143802"/>
                </a:cubicBezTo>
                <a:cubicBezTo>
                  <a:pt x="9131673" y="3145976"/>
                  <a:pt x="9120437" y="3148030"/>
                  <a:pt x="9108665" y="3149868"/>
                </a:cubicBezTo>
                <a:lnTo>
                  <a:pt x="9014086" y="3150791"/>
                </a:lnTo>
                <a:lnTo>
                  <a:pt x="8915037" y="3140020"/>
                </a:lnTo>
                <a:cubicBezTo>
                  <a:pt x="8878400" y="3139785"/>
                  <a:pt x="8846675" y="3135786"/>
                  <a:pt x="8815667" y="3138606"/>
                </a:cubicBezTo>
                <a:cubicBezTo>
                  <a:pt x="8803071" y="3135495"/>
                  <a:pt x="8791199" y="3134238"/>
                  <a:pt x="8779688" y="3138895"/>
                </a:cubicBezTo>
                <a:cubicBezTo>
                  <a:pt x="8745498" y="3137342"/>
                  <a:pt x="8737221" y="3130691"/>
                  <a:pt x="8715556" y="3135878"/>
                </a:cubicBezTo>
                <a:cubicBezTo>
                  <a:pt x="8696347" y="3125121"/>
                  <a:pt x="8695210" y="3129227"/>
                  <a:pt x="8686183" y="3132307"/>
                </a:cubicBezTo>
                <a:lnTo>
                  <a:pt x="8684895" y="3132527"/>
                </a:lnTo>
                <a:lnTo>
                  <a:pt x="8682270" y="3130989"/>
                </a:lnTo>
                <a:lnTo>
                  <a:pt x="8676836" y="3130278"/>
                </a:lnTo>
                <a:lnTo>
                  <a:pt x="8662002" y="3130735"/>
                </a:lnTo>
                <a:lnTo>
                  <a:pt x="8656423" y="3131304"/>
                </a:lnTo>
                <a:cubicBezTo>
                  <a:pt x="8652581" y="3131550"/>
                  <a:pt x="8650028" y="3131521"/>
                  <a:pt x="8648261" y="3131294"/>
                </a:cubicBezTo>
                <a:lnTo>
                  <a:pt x="8648057" y="3131167"/>
                </a:lnTo>
                <a:lnTo>
                  <a:pt x="8640412" y="3131403"/>
                </a:lnTo>
                <a:cubicBezTo>
                  <a:pt x="8627510" y="3132092"/>
                  <a:pt x="8614954" y="3133035"/>
                  <a:pt x="8603003" y="3134155"/>
                </a:cubicBezTo>
                <a:cubicBezTo>
                  <a:pt x="8592897" y="3127095"/>
                  <a:pt x="8548738" y="3135435"/>
                  <a:pt x="8553571" y="3122125"/>
                </a:cubicBezTo>
                <a:cubicBezTo>
                  <a:pt x="8537450" y="3123243"/>
                  <a:pt x="8527699" y="3128769"/>
                  <a:pt x="8533128" y="3120039"/>
                </a:cubicBezTo>
                <a:cubicBezTo>
                  <a:pt x="8527821" y="3120156"/>
                  <a:pt x="8524551" y="3119414"/>
                  <a:pt x="8522209" y="3118252"/>
                </a:cubicBezTo>
                <a:lnTo>
                  <a:pt x="8521532" y="3117705"/>
                </a:lnTo>
                <a:lnTo>
                  <a:pt x="8485667" y="3120406"/>
                </a:lnTo>
                <a:lnTo>
                  <a:pt x="8480905" y="3119749"/>
                </a:lnTo>
                <a:lnTo>
                  <a:pt x="8457530" y="3122810"/>
                </a:lnTo>
                <a:lnTo>
                  <a:pt x="8445451" y="3123697"/>
                </a:lnTo>
                <a:lnTo>
                  <a:pt x="8442039" y="3125378"/>
                </a:lnTo>
                <a:cubicBezTo>
                  <a:pt x="8438355" y="3126399"/>
                  <a:pt x="8433075" y="3126839"/>
                  <a:pt x="8424215" y="3125963"/>
                </a:cubicBezTo>
                <a:lnTo>
                  <a:pt x="8422165" y="3125491"/>
                </a:lnTo>
                <a:lnTo>
                  <a:pt x="8407465" y="3127979"/>
                </a:lnTo>
                <a:cubicBezTo>
                  <a:pt x="8402731" y="3129129"/>
                  <a:pt x="8398540" y="3130592"/>
                  <a:pt x="8395146" y="3132488"/>
                </a:cubicBezTo>
                <a:cubicBezTo>
                  <a:pt x="8345093" y="3122354"/>
                  <a:pt x="8297866" y="3131626"/>
                  <a:pt x="8243538" y="3129873"/>
                </a:cubicBezTo>
                <a:cubicBezTo>
                  <a:pt x="8220052" y="3114107"/>
                  <a:pt x="8126172" y="3133411"/>
                  <a:pt x="8112685" y="3148698"/>
                </a:cubicBezTo>
                <a:cubicBezTo>
                  <a:pt x="8112380" y="3135302"/>
                  <a:pt x="8044302" y="3153542"/>
                  <a:pt x="8026741" y="3154015"/>
                </a:cubicBezTo>
                <a:cubicBezTo>
                  <a:pt x="8020887" y="3154173"/>
                  <a:pt x="8020646" y="3152357"/>
                  <a:pt x="8030400" y="3146736"/>
                </a:cubicBezTo>
                <a:cubicBezTo>
                  <a:pt x="8011739" y="3148301"/>
                  <a:pt x="7992477" y="3141339"/>
                  <a:pt x="8002987" y="3135663"/>
                </a:cubicBezTo>
                <a:cubicBezTo>
                  <a:pt x="7946297" y="3147811"/>
                  <a:pt x="7862627" y="3135732"/>
                  <a:pt x="7798568" y="3141249"/>
                </a:cubicBezTo>
                <a:cubicBezTo>
                  <a:pt x="7763645" y="3127901"/>
                  <a:pt x="7782577" y="3140251"/>
                  <a:pt x="7746353" y="3137755"/>
                </a:cubicBezTo>
                <a:cubicBezTo>
                  <a:pt x="7756261" y="3150042"/>
                  <a:pt x="7702377" y="3130861"/>
                  <a:pt x="7700395" y="3144729"/>
                </a:cubicBezTo>
                <a:cubicBezTo>
                  <a:pt x="7693866" y="3143835"/>
                  <a:pt x="7687603" y="3142532"/>
                  <a:pt x="7681335" y="3141120"/>
                </a:cubicBezTo>
                <a:lnTo>
                  <a:pt x="7678044" y="3140387"/>
                </a:lnTo>
                <a:lnTo>
                  <a:pt x="7664890" y="3139855"/>
                </a:lnTo>
                <a:lnTo>
                  <a:pt x="7661183" y="3136706"/>
                </a:lnTo>
                <a:lnTo>
                  <a:pt x="7641383" y="3133755"/>
                </a:lnTo>
                <a:cubicBezTo>
                  <a:pt x="7633967" y="3133115"/>
                  <a:pt x="7625987" y="3132967"/>
                  <a:pt x="7617169" y="3133614"/>
                </a:cubicBezTo>
                <a:cubicBezTo>
                  <a:pt x="7595475" y="3139109"/>
                  <a:pt x="7561695" y="3132374"/>
                  <a:pt x="7531143" y="3132781"/>
                </a:cubicBezTo>
                <a:lnTo>
                  <a:pt x="7517113" y="3134483"/>
                </a:lnTo>
                <a:lnTo>
                  <a:pt x="7471320" y="3131645"/>
                </a:lnTo>
                <a:cubicBezTo>
                  <a:pt x="7458285" y="3131095"/>
                  <a:pt x="7444756" y="3130805"/>
                  <a:pt x="7430512" y="3131007"/>
                </a:cubicBezTo>
                <a:lnTo>
                  <a:pt x="7404071" y="3132361"/>
                </a:lnTo>
                <a:lnTo>
                  <a:pt x="7397140" y="3131239"/>
                </a:lnTo>
                <a:cubicBezTo>
                  <a:pt x="7385068" y="3131364"/>
                  <a:pt x="7369091" y="3135313"/>
                  <a:pt x="7370514" y="3130516"/>
                </a:cubicBezTo>
                <a:lnTo>
                  <a:pt x="7356953" y="3132179"/>
                </a:lnTo>
                <a:lnTo>
                  <a:pt x="7343567" y="3128350"/>
                </a:lnTo>
                <a:cubicBezTo>
                  <a:pt x="7342101" y="3127461"/>
                  <a:pt x="7340998" y="3126514"/>
                  <a:pt x="7340295" y="3125545"/>
                </a:cubicBezTo>
                <a:lnTo>
                  <a:pt x="7321348" y="3126804"/>
                </a:lnTo>
                <a:lnTo>
                  <a:pt x="7305815" y="3124063"/>
                </a:lnTo>
                <a:lnTo>
                  <a:pt x="7292274" y="3125855"/>
                </a:lnTo>
                <a:lnTo>
                  <a:pt x="7286654" y="3125451"/>
                </a:lnTo>
                <a:lnTo>
                  <a:pt x="7272685" y="3124094"/>
                </a:lnTo>
                <a:cubicBezTo>
                  <a:pt x="7265523" y="3123143"/>
                  <a:pt x="7257508" y="3121997"/>
                  <a:pt x="7248584" y="3121080"/>
                </a:cubicBezTo>
                <a:lnTo>
                  <a:pt x="7241065" y="3120661"/>
                </a:lnTo>
                <a:lnTo>
                  <a:pt x="7224696" y="3116051"/>
                </a:lnTo>
                <a:cubicBezTo>
                  <a:pt x="7212786" y="3112566"/>
                  <a:pt x="7203412" y="3110217"/>
                  <a:pt x="7193009" y="3112108"/>
                </a:cubicBezTo>
                <a:cubicBezTo>
                  <a:pt x="7175276" y="3107606"/>
                  <a:pt x="7162888" y="3094987"/>
                  <a:pt x="7137220" y="3098354"/>
                </a:cubicBezTo>
                <a:cubicBezTo>
                  <a:pt x="7145010" y="3092637"/>
                  <a:pt x="7108715" y="3097662"/>
                  <a:pt x="7104427" y="3091790"/>
                </a:cubicBezTo>
                <a:cubicBezTo>
                  <a:pt x="7102447" y="3087061"/>
                  <a:pt x="7090976" y="3087484"/>
                  <a:pt x="7082240" y="3085740"/>
                </a:cubicBezTo>
                <a:cubicBezTo>
                  <a:pt x="7076014" y="3080911"/>
                  <a:pt x="7032058" y="3076501"/>
                  <a:pt x="7016754" y="3077196"/>
                </a:cubicBezTo>
                <a:cubicBezTo>
                  <a:pt x="6973620" y="3082001"/>
                  <a:pt x="6938923" y="3062558"/>
                  <a:pt x="6904436" y="3065900"/>
                </a:cubicBezTo>
                <a:cubicBezTo>
                  <a:pt x="6895406" y="3065445"/>
                  <a:pt x="6887919" y="3064350"/>
                  <a:pt x="6881434" y="3062865"/>
                </a:cubicBezTo>
                <a:lnTo>
                  <a:pt x="6865273" y="3057749"/>
                </a:lnTo>
                <a:cubicBezTo>
                  <a:pt x="6865072" y="3056626"/>
                  <a:pt x="6864871" y="3055502"/>
                  <a:pt x="6864671" y="3054378"/>
                </a:cubicBezTo>
                <a:lnTo>
                  <a:pt x="6852599" y="3052306"/>
                </a:lnTo>
                <a:lnTo>
                  <a:pt x="6850143" y="3051232"/>
                </a:lnTo>
                <a:cubicBezTo>
                  <a:pt x="6845470" y="3049168"/>
                  <a:pt x="6840704" y="3047206"/>
                  <a:pt x="6835301" y="3045593"/>
                </a:cubicBezTo>
                <a:cubicBezTo>
                  <a:pt x="6820447" y="3058242"/>
                  <a:pt x="6786888" y="3033956"/>
                  <a:pt x="6784871" y="3046562"/>
                </a:cubicBezTo>
                <a:cubicBezTo>
                  <a:pt x="6752593" y="3039899"/>
                  <a:pt x="6759140" y="3053646"/>
                  <a:pt x="6738245" y="3037055"/>
                </a:cubicBezTo>
                <a:cubicBezTo>
                  <a:pt x="6671880" y="3034501"/>
                  <a:pt x="6603220" y="3013245"/>
                  <a:pt x="6537703" y="3017736"/>
                </a:cubicBezTo>
                <a:cubicBezTo>
                  <a:pt x="6553051" y="3013722"/>
                  <a:pt x="6541149" y="3004943"/>
                  <a:pt x="6521858" y="3004158"/>
                </a:cubicBezTo>
                <a:cubicBezTo>
                  <a:pt x="6580141" y="2987944"/>
                  <a:pt x="6428765" y="3009117"/>
                  <a:pt x="6445069" y="2992470"/>
                </a:cubicBezTo>
                <a:cubicBezTo>
                  <a:pt x="6417897" y="3005060"/>
                  <a:pt x="6310156" y="3011743"/>
                  <a:pt x="6302447" y="2994274"/>
                </a:cubicBezTo>
                <a:cubicBezTo>
                  <a:pt x="6252173" y="2986131"/>
                  <a:pt x="6198382" y="2989085"/>
                  <a:pt x="6160029" y="2973666"/>
                </a:cubicBezTo>
                <a:cubicBezTo>
                  <a:pt x="6155014" y="2975022"/>
                  <a:pt x="6149642" y="2975878"/>
                  <a:pt x="6144046" y="2976380"/>
                </a:cubicBezTo>
                <a:lnTo>
                  <a:pt x="6127670" y="2976929"/>
                </a:lnTo>
                <a:lnTo>
                  <a:pt x="6126155" y="2976245"/>
                </a:lnTo>
                <a:cubicBezTo>
                  <a:pt x="6118509" y="2974369"/>
                  <a:pt x="6113052" y="2974144"/>
                  <a:pt x="6108575" y="2974651"/>
                </a:cubicBezTo>
                <a:lnTo>
                  <a:pt x="6103746" y="2975803"/>
                </a:lnTo>
                <a:lnTo>
                  <a:pt x="6091377" y="2975180"/>
                </a:lnTo>
                <a:lnTo>
                  <a:pt x="6066183" y="2975222"/>
                </a:lnTo>
                <a:lnTo>
                  <a:pt x="6063287" y="2974353"/>
                </a:lnTo>
                <a:lnTo>
                  <a:pt x="6054813" y="2974911"/>
                </a:lnTo>
                <a:lnTo>
                  <a:pt x="6050809" y="2973985"/>
                </a:lnTo>
                <a:lnTo>
                  <a:pt x="6013979" y="2974553"/>
                </a:lnTo>
                <a:cubicBezTo>
                  <a:pt x="6013918" y="2974361"/>
                  <a:pt x="6013860" y="2974167"/>
                  <a:pt x="6013800" y="2973973"/>
                </a:cubicBezTo>
                <a:cubicBezTo>
                  <a:pt x="6012565" y="2972689"/>
                  <a:pt x="6010070" y="2971765"/>
                  <a:pt x="6004866" y="2971570"/>
                </a:cubicBezTo>
                <a:cubicBezTo>
                  <a:pt x="6017706" y="2963268"/>
                  <a:pt x="6003515" y="2968156"/>
                  <a:pt x="5987036" y="2968315"/>
                </a:cubicBezTo>
                <a:cubicBezTo>
                  <a:pt x="6003302" y="2955458"/>
                  <a:pt x="5953573" y="2961108"/>
                  <a:pt x="5950027" y="2953546"/>
                </a:cubicBezTo>
                <a:cubicBezTo>
                  <a:pt x="5937559" y="2953953"/>
                  <a:pt x="5924668" y="2954151"/>
                  <a:pt x="5911668" y="2954074"/>
                </a:cubicBezTo>
                <a:lnTo>
                  <a:pt x="5904110" y="2953861"/>
                </a:lnTo>
                <a:cubicBezTo>
                  <a:pt x="5904082" y="2953815"/>
                  <a:pt x="5904053" y="2953769"/>
                  <a:pt x="5904026" y="2953724"/>
                </a:cubicBezTo>
                <a:cubicBezTo>
                  <a:pt x="5902528" y="2953395"/>
                  <a:pt x="5900097" y="2953219"/>
                  <a:pt x="5896189" y="2953236"/>
                </a:cubicBezTo>
                <a:lnTo>
                  <a:pt x="5890331" y="2953471"/>
                </a:lnTo>
                <a:lnTo>
                  <a:pt x="5875672" y="2953056"/>
                </a:lnTo>
                <a:lnTo>
                  <a:pt x="5871070" y="2952035"/>
                </a:lnTo>
                <a:lnTo>
                  <a:pt x="5869888" y="2950364"/>
                </a:lnTo>
                <a:lnTo>
                  <a:pt x="5868461" y="2950506"/>
                </a:lnTo>
                <a:cubicBezTo>
                  <a:pt x="5857092" y="2953019"/>
                  <a:pt x="5852416" y="2957005"/>
                  <a:pt x="5843343" y="2945262"/>
                </a:cubicBezTo>
                <a:cubicBezTo>
                  <a:pt x="5817989" y="2949116"/>
                  <a:pt x="5815840" y="2942065"/>
                  <a:pt x="5784331" y="2938531"/>
                </a:cubicBezTo>
                <a:cubicBezTo>
                  <a:pt x="5769202" y="2942455"/>
                  <a:pt x="5758885" y="2940521"/>
                  <a:pt x="5749498" y="2936713"/>
                </a:cubicBezTo>
                <a:cubicBezTo>
                  <a:pt x="5717228" y="2937683"/>
                  <a:pt x="5690227" y="2931877"/>
                  <a:pt x="5655214" y="2929503"/>
                </a:cubicBezTo>
                <a:cubicBezTo>
                  <a:pt x="5614827" y="2933899"/>
                  <a:pt x="5598877" y="2923069"/>
                  <a:pt x="5561446" y="2920575"/>
                </a:cubicBezTo>
                <a:cubicBezTo>
                  <a:pt x="5525084" y="2929276"/>
                  <a:pt x="5537471" y="2911136"/>
                  <a:pt x="5519456" y="2906631"/>
                </a:cubicBezTo>
                <a:lnTo>
                  <a:pt x="5514099" y="2906097"/>
                </a:lnTo>
                <a:lnTo>
                  <a:pt x="5499273" y="2907057"/>
                </a:lnTo>
                <a:lnTo>
                  <a:pt x="5493664" y="2907817"/>
                </a:lnTo>
                <a:cubicBezTo>
                  <a:pt x="5489815" y="2908191"/>
                  <a:pt x="5487270" y="2908250"/>
                  <a:pt x="5485530" y="2908080"/>
                </a:cubicBezTo>
                <a:lnTo>
                  <a:pt x="5485337" y="2907959"/>
                </a:lnTo>
                <a:lnTo>
                  <a:pt x="5477696" y="2908455"/>
                </a:lnTo>
                <a:cubicBezTo>
                  <a:pt x="5464775" y="2909581"/>
                  <a:pt x="5452182" y="2910951"/>
                  <a:pt x="5440170" y="2912482"/>
                </a:cubicBezTo>
                <a:cubicBezTo>
                  <a:pt x="5430698" y="2905718"/>
                  <a:pt x="5385970" y="2915593"/>
                  <a:pt x="5391911" y="2902040"/>
                </a:cubicBezTo>
                <a:cubicBezTo>
                  <a:pt x="5375744" y="2903707"/>
                  <a:pt x="5365560" y="2909594"/>
                  <a:pt x="5371708" y="2900629"/>
                </a:cubicBezTo>
                <a:cubicBezTo>
                  <a:pt x="5366408" y="2900926"/>
                  <a:pt x="5363213" y="2900288"/>
                  <a:pt x="5360976" y="2899197"/>
                </a:cubicBezTo>
                <a:lnTo>
                  <a:pt x="5360345" y="2898671"/>
                </a:lnTo>
                <a:lnTo>
                  <a:pt x="5324367" y="2902593"/>
                </a:lnTo>
                <a:lnTo>
                  <a:pt x="5319673" y="2902094"/>
                </a:lnTo>
                <a:lnTo>
                  <a:pt x="5296114" y="2905958"/>
                </a:lnTo>
                <a:lnTo>
                  <a:pt x="5283999" y="2907258"/>
                </a:lnTo>
                <a:lnTo>
                  <a:pt x="5280460" y="2909063"/>
                </a:lnTo>
                <a:cubicBezTo>
                  <a:pt x="5276699" y="2910214"/>
                  <a:pt x="5271395" y="2910834"/>
                  <a:pt x="5262637" y="2910250"/>
                </a:cubicBezTo>
                <a:lnTo>
                  <a:pt x="5260635" y="2909845"/>
                </a:lnTo>
                <a:lnTo>
                  <a:pt x="5245770" y="2912842"/>
                </a:lnTo>
                <a:cubicBezTo>
                  <a:pt x="5240955" y="2914159"/>
                  <a:pt x="5236652" y="2915770"/>
                  <a:pt x="5233108" y="2917794"/>
                </a:cubicBezTo>
                <a:cubicBezTo>
                  <a:pt x="5184071" y="2909280"/>
                  <a:pt x="5136210" y="2920197"/>
                  <a:pt x="5082201" y="2920260"/>
                </a:cubicBezTo>
                <a:lnTo>
                  <a:pt x="4939211" y="2931760"/>
                </a:lnTo>
                <a:cubicBezTo>
                  <a:pt x="4920477" y="2933960"/>
                  <a:pt x="4783353" y="2943291"/>
                  <a:pt x="4794309" y="2937227"/>
                </a:cubicBezTo>
                <a:cubicBezTo>
                  <a:pt x="4736776" y="2951353"/>
                  <a:pt x="4701995" y="2938961"/>
                  <a:pt x="4637676" y="2946666"/>
                </a:cubicBezTo>
                <a:cubicBezTo>
                  <a:pt x="4603987" y="2934412"/>
                  <a:pt x="4621816" y="2946201"/>
                  <a:pt x="4585922" y="2944906"/>
                </a:cubicBezTo>
                <a:cubicBezTo>
                  <a:pt x="4594760" y="2956935"/>
                  <a:pt x="4542663" y="2939450"/>
                  <a:pt x="4539516" y="2953466"/>
                </a:cubicBezTo>
                <a:cubicBezTo>
                  <a:pt x="4533082" y="2952789"/>
                  <a:pt x="4526953" y="2951687"/>
                  <a:pt x="4520819" y="2950477"/>
                </a:cubicBezTo>
                <a:lnTo>
                  <a:pt x="4517604" y="2949852"/>
                </a:lnTo>
                <a:lnTo>
                  <a:pt x="4504537" y="2949759"/>
                </a:lnTo>
                <a:lnTo>
                  <a:pt x="4501104" y="2946715"/>
                </a:lnTo>
                <a:lnTo>
                  <a:pt x="4342695" y="2951638"/>
                </a:lnTo>
                <a:cubicBezTo>
                  <a:pt x="4328954" y="2954609"/>
                  <a:pt x="4284038" y="2957184"/>
                  <a:pt x="4274096" y="2953640"/>
                </a:cubicBezTo>
                <a:cubicBezTo>
                  <a:pt x="4264434" y="2953346"/>
                  <a:pt x="4254047" y="2955481"/>
                  <a:pt x="4248170" y="2951384"/>
                </a:cubicBezTo>
                <a:lnTo>
                  <a:pt x="4147924" y="2945945"/>
                </a:lnTo>
                <a:cubicBezTo>
                  <a:pt x="4131656" y="2952619"/>
                  <a:pt x="4104816" y="2942907"/>
                  <a:pt x="4061825" y="2944206"/>
                </a:cubicBezTo>
                <a:cubicBezTo>
                  <a:pt x="4044045" y="2951860"/>
                  <a:pt x="4032845" y="2944993"/>
                  <a:pt x="3998557" y="2955821"/>
                </a:cubicBezTo>
                <a:cubicBezTo>
                  <a:pt x="3997072" y="2955023"/>
                  <a:pt x="3995237" y="2954313"/>
                  <a:pt x="3993107" y="2953708"/>
                </a:cubicBezTo>
                <a:cubicBezTo>
                  <a:pt x="3980729" y="2950196"/>
                  <a:pt x="3961302" y="2950972"/>
                  <a:pt x="3949713" y="2955441"/>
                </a:cubicBezTo>
                <a:cubicBezTo>
                  <a:pt x="3894925" y="2970367"/>
                  <a:pt x="3844508" y="2972262"/>
                  <a:pt x="3797284" y="2977037"/>
                </a:cubicBezTo>
                <a:cubicBezTo>
                  <a:pt x="3743822" y="2981057"/>
                  <a:pt x="3778974" y="2965129"/>
                  <a:pt x="3712498" y="2979996"/>
                </a:cubicBezTo>
                <a:cubicBezTo>
                  <a:pt x="3705202" y="2975373"/>
                  <a:pt x="3696720" y="2975524"/>
                  <a:pt x="3682471" y="2978543"/>
                </a:cubicBezTo>
                <a:cubicBezTo>
                  <a:pt x="3656488" y="2980127"/>
                  <a:pt x="3658300" y="2967587"/>
                  <a:pt x="3632163" y="2976264"/>
                </a:cubicBezTo>
                <a:cubicBezTo>
                  <a:pt x="3636766" y="2969363"/>
                  <a:pt x="3582819" y="2975892"/>
                  <a:pt x="3594728" y="2968398"/>
                </a:cubicBezTo>
                <a:cubicBezTo>
                  <a:pt x="3577705" y="2963064"/>
                  <a:pt x="3569481" y="2973476"/>
                  <a:pt x="3552594" y="2968934"/>
                </a:cubicBezTo>
                <a:cubicBezTo>
                  <a:pt x="3533613" y="2968552"/>
                  <a:pt x="3563577" y="2975594"/>
                  <a:pt x="3542589" y="2977031"/>
                </a:cubicBezTo>
                <a:cubicBezTo>
                  <a:pt x="3517131" y="2977564"/>
                  <a:pt x="3517346" y="2989828"/>
                  <a:pt x="3497591" y="2975018"/>
                </a:cubicBezTo>
                <a:lnTo>
                  <a:pt x="3429352" y="2971090"/>
                </a:lnTo>
                <a:cubicBezTo>
                  <a:pt x="3414141" y="2975624"/>
                  <a:pt x="3401904" y="2974195"/>
                  <a:pt x="3389938" y="2970884"/>
                </a:cubicBezTo>
                <a:cubicBezTo>
                  <a:pt x="3354504" y="2973297"/>
                  <a:pt x="3322178" y="2968827"/>
                  <a:pt x="3282344" y="2968084"/>
                </a:cubicBezTo>
                <a:cubicBezTo>
                  <a:pt x="3239277" y="2974224"/>
                  <a:pt x="3217192" y="2964327"/>
                  <a:pt x="3174624" y="2963576"/>
                </a:cubicBezTo>
                <a:cubicBezTo>
                  <a:pt x="3132504" y="2975210"/>
                  <a:pt x="3146911" y="2949576"/>
                  <a:pt x="3111077" y="2951285"/>
                </a:cubicBezTo>
                <a:cubicBezTo>
                  <a:pt x="3052732" y="2962418"/>
                  <a:pt x="3112543" y="2942881"/>
                  <a:pt x="3022501" y="2948619"/>
                </a:cubicBezTo>
                <a:cubicBezTo>
                  <a:pt x="3017399" y="2950352"/>
                  <a:pt x="3006521" y="2948989"/>
                  <a:pt x="3007714" y="2946762"/>
                </a:cubicBezTo>
                <a:cubicBezTo>
                  <a:pt x="2987987" y="2948105"/>
                  <a:pt x="2931270" y="2937206"/>
                  <a:pt x="2903098" y="2940576"/>
                </a:cubicBezTo>
                <a:cubicBezTo>
                  <a:pt x="2848155" y="2935894"/>
                  <a:pt x="2821430" y="2947095"/>
                  <a:pt x="2781591" y="2946394"/>
                </a:cubicBezTo>
                <a:cubicBezTo>
                  <a:pt x="2735559" y="2940279"/>
                  <a:pt x="2708563" y="2934146"/>
                  <a:pt x="2627942" y="2919996"/>
                </a:cubicBezTo>
                <a:lnTo>
                  <a:pt x="2354959" y="2882080"/>
                </a:lnTo>
                <a:cubicBezTo>
                  <a:pt x="2252426" y="2847776"/>
                  <a:pt x="2124519" y="2878188"/>
                  <a:pt x="2063184" y="2879109"/>
                </a:cubicBezTo>
                <a:cubicBezTo>
                  <a:pt x="2038620" y="2892844"/>
                  <a:pt x="2017217" y="2880735"/>
                  <a:pt x="1986946" y="2887619"/>
                </a:cubicBezTo>
                <a:cubicBezTo>
                  <a:pt x="1919067" y="2894646"/>
                  <a:pt x="1852404" y="2912737"/>
                  <a:pt x="1763479" y="2909077"/>
                </a:cubicBezTo>
                <a:cubicBezTo>
                  <a:pt x="1726097" y="2949538"/>
                  <a:pt x="1621108" y="2933327"/>
                  <a:pt x="1537980" y="2960398"/>
                </a:cubicBezTo>
                <a:cubicBezTo>
                  <a:pt x="1489205" y="2967965"/>
                  <a:pt x="1410921" y="2954082"/>
                  <a:pt x="1395229" y="2975625"/>
                </a:cubicBezTo>
                <a:cubicBezTo>
                  <a:pt x="1371975" y="2964548"/>
                  <a:pt x="1352259" y="2986116"/>
                  <a:pt x="1327834" y="2989485"/>
                </a:cubicBezTo>
                <a:cubicBezTo>
                  <a:pt x="1307734" y="2982782"/>
                  <a:pt x="1298456" y="2990289"/>
                  <a:pt x="1280757" y="2992959"/>
                </a:cubicBezTo>
                <a:cubicBezTo>
                  <a:pt x="1272383" y="2988567"/>
                  <a:pt x="1257337" y="2989790"/>
                  <a:pt x="1252582" y="2995877"/>
                </a:cubicBezTo>
                <a:cubicBezTo>
                  <a:pt x="1260705" y="3008688"/>
                  <a:pt x="1207969" y="3005420"/>
                  <a:pt x="1204670" y="3014826"/>
                </a:cubicBezTo>
                <a:cubicBezTo>
                  <a:pt x="1174431" y="3018683"/>
                  <a:pt x="1041848" y="3015513"/>
                  <a:pt x="1020457" y="3031603"/>
                </a:cubicBezTo>
                <a:cubicBezTo>
                  <a:pt x="959520" y="3042500"/>
                  <a:pt x="869308" y="3024872"/>
                  <a:pt x="843248" y="3026954"/>
                </a:cubicBezTo>
                <a:cubicBezTo>
                  <a:pt x="815646" y="3001836"/>
                  <a:pt x="694189" y="3080490"/>
                  <a:pt x="583517" y="3089095"/>
                </a:cubicBezTo>
                <a:cubicBezTo>
                  <a:pt x="568425" y="3087467"/>
                  <a:pt x="560448" y="3088013"/>
                  <a:pt x="556836" y="3094374"/>
                </a:cubicBezTo>
                <a:cubicBezTo>
                  <a:pt x="528264" y="3099747"/>
                  <a:pt x="471823" y="3109156"/>
                  <a:pt x="412089" y="3121334"/>
                </a:cubicBezTo>
                <a:cubicBezTo>
                  <a:pt x="367235" y="3131096"/>
                  <a:pt x="143790" y="3139436"/>
                  <a:pt x="83929" y="3150566"/>
                </a:cubicBez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ítulo 1">
            <a:extLst>
              <a:ext uri="{FF2B5EF4-FFF2-40B4-BE49-F238E27FC236}">
                <a16:creationId xmlns:a16="http://schemas.microsoft.com/office/drawing/2014/main" id="{4C3F7309-4D4A-6CD5-096A-F8E1924012A6}"/>
              </a:ext>
            </a:extLst>
          </p:cNvPr>
          <p:cNvSpPr>
            <a:spLocks noGrp="1"/>
          </p:cNvSpPr>
          <p:nvPr>
            <p:ph type="title"/>
          </p:nvPr>
        </p:nvSpPr>
        <p:spPr>
          <a:xfrm>
            <a:off x="838200" y="3884450"/>
            <a:ext cx="4215063" cy="2398712"/>
          </a:xfrm>
        </p:spPr>
        <p:txBody>
          <a:bodyPr vert="horz" lIns="91440" tIns="45720" rIns="91440" bIns="45720" rtlCol="0" anchor="ctr">
            <a:normAutofit/>
          </a:bodyPr>
          <a:lstStyle/>
          <a:p>
            <a:r>
              <a:rPr lang="en-US" dirty="0"/>
              <a:t>IoT Platform</a:t>
            </a:r>
          </a:p>
        </p:txBody>
      </p:sp>
      <p:pic>
        <p:nvPicPr>
          <p:cNvPr id="7" name="Imagem 6" descr="Uma imagem com desenho vetorial&#10;&#10;Descrição gerada automaticamente">
            <a:extLst>
              <a:ext uri="{FF2B5EF4-FFF2-40B4-BE49-F238E27FC236}">
                <a16:creationId xmlns:a16="http://schemas.microsoft.com/office/drawing/2014/main" id="{713DD891-02B9-3848-6BF5-89D5E6687D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774" y="682990"/>
            <a:ext cx="2242105" cy="2242105"/>
          </a:xfrm>
          <a:prstGeom prst="rect">
            <a:avLst/>
          </a:prstGeom>
        </p:spPr>
      </p:pic>
      <p:pic>
        <p:nvPicPr>
          <p:cNvPr id="16" name="Imagem 15">
            <a:extLst>
              <a:ext uri="{FF2B5EF4-FFF2-40B4-BE49-F238E27FC236}">
                <a16:creationId xmlns:a16="http://schemas.microsoft.com/office/drawing/2014/main" id="{55D3CAA2-8C58-5AC9-98E3-28516079C0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58652" y="682990"/>
            <a:ext cx="2242105" cy="2242105"/>
          </a:xfrm>
          <a:prstGeom prst="rect">
            <a:avLst/>
          </a:prstGeom>
        </p:spPr>
      </p:pic>
      <p:pic>
        <p:nvPicPr>
          <p:cNvPr id="5" name="Marcador de Posição de Conteúdo 4" descr="Uma imagem com logótipo&#10;&#10;Descrição gerada automaticamente">
            <a:extLst>
              <a:ext uri="{FF2B5EF4-FFF2-40B4-BE49-F238E27FC236}">
                <a16:creationId xmlns:a16="http://schemas.microsoft.com/office/drawing/2014/main" id="{59AC267F-755C-0240-9CA8-74CE0EA69F0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57454" y="1192998"/>
            <a:ext cx="2327787" cy="1222088"/>
          </a:xfrm>
          <a:prstGeom prst="rect">
            <a:avLst/>
          </a:prstGeom>
        </p:spPr>
      </p:pic>
      <p:pic>
        <p:nvPicPr>
          <p:cNvPr id="9" name="Imagem 8" descr="Uma imagem com logótipo&#10;&#10;Descrição gerada automaticamente">
            <a:extLst>
              <a:ext uri="{FF2B5EF4-FFF2-40B4-BE49-F238E27FC236}">
                <a16:creationId xmlns:a16="http://schemas.microsoft.com/office/drawing/2014/main" id="{F96FF3FD-9F71-62E8-1AD6-2599CC7EF18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15398" y="1498454"/>
            <a:ext cx="2327787" cy="611176"/>
          </a:xfrm>
          <a:prstGeom prst="rect">
            <a:avLst/>
          </a:prstGeom>
        </p:spPr>
      </p:pic>
      <p:sp>
        <p:nvSpPr>
          <p:cNvPr id="57" name="Content Placeholder 56">
            <a:extLst>
              <a:ext uri="{FF2B5EF4-FFF2-40B4-BE49-F238E27FC236}">
                <a16:creationId xmlns:a16="http://schemas.microsoft.com/office/drawing/2014/main" id="{2DCEDA65-637F-5CB7-8D81-63D5D75C5739}"/>
              </a:ext>
            </a:extLst>
          </p:cNvPr>
          <p:cNvSpPr>
            <a:spLocks noGrp="1"/>
          </p:cNvSpPr>
          <p:nvPr>
            <p:ph idx="1"/>
          </p:nvPr>
        </p:nvSpPr>
        <p:spPr>
          <a:xfrm>
            <a:off x="5639706" y="3884449"/>
            <a:ext cx="5714093" cy="2398713"/>
          </a:xfrm>
        </p:spPr>
        <p:txBody>
          <a:bodyPr anchor="ctr">
            <a:normAutofit/>
          </a:bodyPr>
          <a:lstStyle/>
          <a:p>
            <a:pPr>
              <a:buFont typeface="Wingdings" panose="05000000000000000000" pitchFamily="2" charset="2"/>
              <a:buChar char="§"/>
            </a:pPr>
            <a:r>
              <a:rPr lang="en-US" sz="2000" dirty="0"/>
              <a:t>Postgres SQL -&gt; Database</a:t>
            </a:r>
          </a:p>
          <a:p>
            <a:pPr>
              <a:buFont typeface="Wingdings" panose="05000000000000000000" pitchFamily="2" charset="2"/>
              <a:buChar char="§"/>
            </a:pPr>
            <a:r>
              <a:rPr lang="en-US" sz="2000" dirty="0"/>
              <a:t>Kotlin -&gt; Backend</a:t>
            </a:r>
          </a:p>
          <a:p>
            <a:pPr>
              <a:buFont typeface="Wingdings" panose="05000000000000000000" pitchFamily="2" charset="2"/>
              <a:buChar char="§"/>
            </a:pPr>
            <a:r>
              <a:rPr lang="en-US" sz="2000" dirty="0"/>
              <a:t>Spring Boot framework -&gt; Backend</a:t>
            </a:r>
          </a:p>
          <a:p>
            <a:pPr>
              <a:buFont typeface="Wingdings" panose="05000000000000000000" pitchFamily="2" charset="2"/>
              <a:buChar char="§"/>
            </a:pPr>
            <a:r>
              <a:rPr lang="en-US" sz="2000" dirty="0" err="1"/>
              <a:t>HiveMQ</a:t>
            </a:r>
            <a:r>
              <a:rPr lang="en-US" sz="2000" dirty="0"/>
              <a:t> CE -&gt; Broker</a:t>
            </a:r>
          </a:p>
        </p:txBody>
      </p:sp>
      <p:sp>
        <p:nvSpPr>
          <p:cNvPr id="6" name="Marcador de Posição do Número do Diapositivo 5">
            <a:extLst>
              <a:ext uri="{FF2B5EF4-FFF2-40B4-BE49-F238E27FC236}">
                <a16:creationId xmlns:a16="http://schemas.microsoft.com/office/drawing/2014/main" id="{4B99FE75-4B40-8B6F-F06B-10587C9B29D9}"/>
              </a:ext>
            </a:extLst>
          </p:cNvPr>
          <p:cNvSpPr>
            <a:spLocks noGrp="1"/>
          </p:cNvSpPr>
          <p:nvPr>
            <p:ph type="sldNum" sz="quarter" idx="12"/>
          </p:nvPr>
        </p:nvSpPr>
        <p:spPr/>
        <p:txBody>
          <a:bodyPr/>
          <a:lstStyle/>
          <a:p>
            <a:fld id="{86514E4F-46F6-4288-96EB-CFF291F830F0}" type="slidenum">
              <a:rPr lang="pt-PT" smtClean="0"/>
              <a:t>9</a:t>
            </a:fld>
            <a:endParaRPr lang="pt-PT"/>
          </a:p>
        </p:txBody>
      </p:sp>
    </p:spTree>
    <p:extLst>
      <p:ext uri="{BB962C8B-B14F-4D97-AF65-F5344CB8AC3E}">
        <p14:creationId xmlns:p14="http://schemas.microsoft.com/office/powerpoint/2010/main" val="215584319"/>
      </p:ext>
    </p:extLst>
  </p:cSld>
  <p:clrMapOvr>
    <a:masterClrMapping/>
  </p:clrMapOvr>
</p:sld>
</file>

<file path=ppt/theme/theme1.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294</TotalTime>
  <Words>768</Words>
  <Application>Microsoft Office PowerPoint</Application>
  <PresentationFormat>Ecrã Panorâmico</PresentationFormat>
  <Paragraphs>152</Paragraphs>
  <Slides>20</Slides>
  <Notes>0</Notes>
  <HiddenSlides>0</HiddenSlides>
  <MMClips>0</MMClips>
  <ScaleCrop>false</ScaleCrop>
  <HeadingPairs>
    <vt:vector size="6" baseType="variant">
      <vt:variant>
        <vt:lpstr>Tipos de letra usados</vt:lpstr>
      </vt:variant>
      <vt:variant>
        <vt:i4>5</vt:i4>
      </vt:variant>
      <vt:variant>
        <vt:lpstr>Tema</vt:lpstr>
      </vt:variant>
      <vt:variant>
        <vt:i4>1</vt:i4>
      </vt:variant>
      <vt:variant>
        <vt:lpstr>Títulos dos diapositivos</vt:lpstr>
      </vt:variant>
      <vt:variant>
        <vt:i4>20</vt:i4>
      </vt:variant>
    </vt:vector>
  </HeadingPairs>
  <TitlesOfParts>
    <vt:vector size="26" baseType="lpstr">
      <vt:lpstr>Arial</vt:lpstr>
      <vt:lpstr>Calibri</vt:lpstr>
      <vt:lpstr>Calibri Light</vt:lpstr>
      <vt:lpstr>Google Sans</vt:lpstr>
      <vt:lpstr>Wingdings</vt:lpstr>
      <vt:lpstr>Tema do Office</vt:lpstr>
      <vt:lpstr>IoT System for pH Monitoring in Manufacturing Facilities</vt:lpstr>
      <vt:lpstr>Water Filter</vt:lpstr>
      <vt:lpstr>Requirements</vt:lpstr>
      <vt:lpstr>Main Objectives</vt:lpstr>
      <vt:lpstr>Optional Objectives</vt:lpstr>
      <vt:lpstr>System Architecture</vt:lpstr>
      <vt:lpstr>Sensors</vt:lpstr>
      <vt:lpstr>Board – ESP32-S2</vt:lpstr>
      <vt:lpstr>IoT Platform</vt:lpstr>
      <vt:lpstr>Frontend</vt:lpstr>
      <vt:lpstr>Justification</vt:lpstr>
      <vt:lpstr>Scope</vt:lpstr>
      <vt:lpstr>Constraints and assumptions</vt:lpstr>
      <vt:lpstr>Project Organization</vt:lpstr>
      <vt:lpstr>Major Milestones</vt:lpstr>
      <vt:lpstr>Gantt</vt:lpstr>
      <vt:lpstr>Bibliography</vt:lpstr>
      <vt:lpstr>Bibliography</vt:lpstr>
      <vt:lpstr>Bibliography</vt:lpstr>
      <vt:lpstr>Bibliography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IoT System for pH Monitoring in Manufacturing Facilities</dc:title>
  <dc:creator>Miguel Rocha</dc:creator>
  <cp:lastModifiedBy>Pedro Silva</cp:lastModifiedBy>
  <cp:revision>53</cp:revision>
  <dcterms:created xsi:type="dcterms:W3CDTF">2023-03-19T10:41:59Z</dcterms:created>
  <dcterms:modified xsi:type="dcterms:W3CDTF">2023-03-20T16:26:54Z</dcterms:modified>
</cp:coreProperties>
</file>